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98" r:id="rId2"/>
    <p:sldId id="257" r:id="rId3"/>
    <p:sldId id="321" r:id="rId4"/>
    <p:sldId id="330" r:id="rId5"/>
    <p:sldId id="300" r:id="rId6"/>
    <p:sldId id="331" r:id="rId7"/>
    <p:sldId id="301" r:id="rId8"/>
    <p:sldId id="266" r:id="rId9"/>
    <p:sldId id="263" r:id="rId10"/>
    <p:sldId id="264" r:id="rId11"/>
    <p:sldId id="308" r:id="rId12"/>
    <p:sldId id="322" r:id="rId13"/>
    <p:sldId id="323" r:id="rId14"/>
    <p:sldId id="279" r:id="rId15"/>
    <p:sldId id="324" r:id="rId16"/>
    <p:sldId id="325" r:id="rId17"/>
    <p:sldId id="326" r:id="rId18"/>
    <p:sldId id="309" r:id="rId19"/>
    <p:sldId id="310" r:id="rId20"/>
    <p:sldId id="311" r:id="rId21"/>
    <p:sldId id="312" r:id="rId22"/>
    <p:sldId id="313" r:id="rId23"/>
    <p:sldId id="314" r:id="rId24"/>
    <p:sldId id="327" r:id="rId25"/>
    <p:sldId id="315" r:id="rId26"/>
    <p:sldId id="316" r:id="rId27"/>
    <p:sldId id="317" r:id="rId28"/>
    <p:sldId id="318" r:id="rId29"/>
    <p:sldId id="319" r:id="rId30"/>
    <p:sldId id="320" r:id="rId31"/>
    <p:sldId id="328" r:id="rId32"/>
    <p:sldId id="329" r:id="rId33"/>
    <p:sldId id="294" r:id="rId34"/>
    <p:sldId id="295"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Garamond" panose="02020404030301010803" pitchFamily="18" charset="0"/>
      <p:regular r:id="rId49"/>
      <p:bold r:id="rId50"/>
      <p:italic r:id="rId51"/>
    </p:embeddedFont>
    <p:embeddedFont>
      <p:font typeface="Georgia" panose="02040502050405020303" pitchFamily="18" charset="0"/>
      <p:regular r:id="rId52"/>
      <p:bold r:id="rId53"/>
      <p:italic r:id="rId54"/>
      <p:boldItalic r:id="rId55"/>
    </p:embeddedFont>
    <p:embeddedFont>
      <p:font typeface="Rockwell" panose="02060603020205020403" pitchFamily="18"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3" roundtripDataSignature="AMtx7miay3MClUtfAAvw2QjByC3TZp36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iem" initials="M" lastIdx="1" clrIdx="0">
    <p:extLst>
      <p:ext uri="{19B8F6BF-5375-455C-9EA6-DF929625EA0E}">
        <p15:presenceInfo xmlns:p15="http://schemas.microsoft.com/office/powerpoint/2012/main" userId="4b5224f34c3e80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EC3A3B"/>
    <a:srgbClr val="CDCDCD"/>
    <a:srgbClr val="F06162"/>
    <a:srgbClr val="D3D3D3"/>
    <a:srgbClr val="FFFFFF"/>
    <a:srgbClr val="57B8A6"/>
    <a:srgbClr val="FF6699"/>
    <a:srgbClr val="F2F9FB"/>
    <a:srgbClr val="E3E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6" d="100"/>
          <a:sy n="86" d="100"/>
        </p:scale>
        <p:origin x="562" y="2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9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93" Type="http://customschemas.google.com/relationships/presentationmetadata" Target="meta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52084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2" name="Google Shape;213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228600" indent="0" algn="l" fontAlgn="base">
              <a:buFont typeface="Arial" panose="020B0604020202020204" pitchFamily="34" charset="0"/>
              <a:buNone/>
            </a:pPr>
            <a:r>
              <a:rPr lang="fr-FR" b="0" i="0" baseline="0" dirty="0">
                <a:effectLst/>
                <a:latin typeface="-apple-system"/>
              </a:rPr>
              <a:t> </a:t>
            </a:r>
            <a:br>
              <a:rPr lang="fr-FR" b="0" i="0" dirty="0">
                <a:effectLst/>
                <a:latin typeface="-apple-system"/>
              </a:rPr>
            </a:br>
            <a:endParaRPr lang="fr-FR" b="0" i="0" dirty="0">
              <a:effectLst/>
              <a:latin typeface="-apple-system"/>
            </a:endParaRPr>
          </a:p>
        </p:txBody>
      </p:sp>
      <p:sp>
        <p:nvSpPr>
          <p:cNvPr id="2133" name="Google Shape;213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a:t>
            </a:fld>
            <a:endParaRPr dirty="0">
              <a:solidFill>
                <a:srgbClr val="000000"/>
              </a:solidFill>
            </a:endParaRPr>
          </a:p>
        </p:txBody>
      </p:sp>
      <p:sp>
        <p:nvSpPr>
          <p:cNvPr id="2134" name="Google Shape;2134;p4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dirty="0">
                <a:solidFill>
                  <a:srgbClr val="000000"/>
                </a:solidFill>
              </a:rPr>
              <a:t>Projet de fin d'études</a:t>
            </a:r>
            <a:endParaRPr dirty="0"/>
          </a:p>
        </p:txBody>
      </p:sp>
    </p:spTree>
    <p:extLst>
      <p:ext uri="{BB962C8B-B14F-4D97-AF65-F5344CB8AC3E}">
        <p14:creationId xmlns:p14="http://schemas.microsoft.com/office/powerpoint/2010/main" val="2784613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11" name="Google Shape;10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10</a:t>
            </a:fld>
            <a:endParaRPr>
              <a:solidFill>
                <a:srgbClr val="000000"/>
              </a:solidFill>
            </a:endParaRPr>
          </a:p>
        </p:txBody>
      </p:sp>
    </p:spTree>
    <p:extLst>
      <p:ext uri="{BB962C8B-B14F-4D97-AF65-F5344CB8AC3E}">
        <p14:creationId xmlns:p14="http://schemas.microsoft.com/office/powerpoint/2010/main" val="646696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p:txBody>
      </p:sp>
      <p:sp>
        <p:nvSpPr>
          <p:cNvPr id="1343" name="Google Shape;134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11</a:t>
            </a:fld>
            <a:endParaRPr>
              <a:solidFill>
                <a:srgbClr val="000000"/>
              </a:solidFill>
            </a:endParaRPr>
          </a:p>
        </p:txBody>
      </p:sp>
    </p:spTree>
    <p:extLst>
      <p:ext uri="{BB962C8B-B14F-4D97-AF65-F5344CB8AC3E}">
        <p14:creationId xmlns:p14="http://schemas.microsoft.com/office/powerpoint/2010/main" val="414990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p:txBody>
      </p:sp>
      <p:sp>
        <p:nvSpPr>
          <p:cNvPr id="1343" name="Google Shape;134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12</a:t>
            </a:fld>
            <a:endParaRPr>
              <a:solidFill>
                <a:srgbClr val="000000"/>
              </a:solidFill>
            </a:endParaRPr>
          </a:p>
        </p:txBody>
      </p:sp>
    </p:spTree>
    <p:extLst>
      <p:ext uri="{BB962C8B-B14F-4D97-AF65-F5344CB8AC3E}">
        <p14:creationId xmlns:p14="http://schemas.microsoft.com/office/powerpoint/2010/main" val="178847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p:txBody>
      </p:sp>
      <p:sp>
        <p:nvSpPr>
          <p:cNvPr id="1343" name="Google Shape;134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13</a:t>
            </a:fld>
            <a:endParaRPr>
              <a:solidFill>
                <a:srgbClr val="000000"/>
              </a:solidFill>
            </a:endParaRPr>
          </a:p>
        </p:txBody>
      </p:sp>
    </p:spTree>
    <p:extLst>
      <p:ext uri="{BB962C8B-B14F-4D97-AF65-F5344CB8AC3E}">
        <p14:creationId xmlns:p14="http://schemas.microsoft.com/office/powerpoint/2010/main" val="1348748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14</a:t>
            </a:fld>
            <a:endParaRPr>
              <a:solidFill>
                <a:srgbClr val="000000"/>
              </a:solidFill>
            </a:endParaRPr>
          </a:p>
        </p:txBody>
      </p:sp>
    </p:spTree>
    <p:extLst>
      <p:ext uri="{BB962C8B-B14F-4D97-AF65-F5344CB8AC3E}">
        <p14:creationId xmlns:p14="http://schemas.microsoft.com/office/powerpoint/2010/main" val="455076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15</a:t>
            </a:fld>
            <a:endParaRPr>
              <a:solidFill>
                <a:srgbClr val="000000"/>
              </a:solidFill>
            </a:endParaRPr>
          </a:p>
        </p:txBody>
      </p:sp>
    </p:spTree>
    <p:extLst>
      <p:ext uri="{BB962C8B-B14F-4D97-AF65-F5344CB8AC3E}">
        <p14:creationId xmlns:p14="http://schemas.microsoft.com/office/powerpoint/2010/main" val="320494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16</a:t>
            </a:fld>
            <a:endParaRPr>
              <a:solidFill>
                <a:srgbClr val="000000"/>
              </a:solidFill>
            </a:endParaRPr>
          </a:p>
        </p:txBody>
      </p:sp>
    </p:spTree>
    <p:extLst>
      <p:ext uri="{BB962C8B-B14F-4D97-AF65-F5344CB8AC3E}">
        <p14:creationId xmlns:p14="http://schemas.microsoft.com/office/powerpoint/2010/main" val="167247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17</a:t>
            </a:fld>
            <a:endParaRPr>
              <a:solidFill>
                <a:srgbClr val="000000"/>
              </a:solidFill>
            </a:endParaRPr>
          </a:p>
        </p:txBody>
      </p:sp>
    </p:spTree>
    <p:extLst>
      <p:ext uri="{BB962C8B-B14F-4D97-AF65-F5344CB8AC3E}">
        <p14:creationId xmlns:p14="http://schemas.microsoft.com/office/powerpoint/2010/main" val="45700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18</a:t>
            </a:fld>
            <a:endParaRPr>
              <a:solidFill>
                <a:srgbClr val="000000"/>
              </a:solidFill>
            </a:endParaRPr>
          </a:p>
        </p:txBody>
      </p:sp>
    </p:spTree>
    <p:extLst>
      <p:ext uri="{BB962C8B-B14F-4D97-AF65-F5344CB8AC3E}">
        <p14:creationId xmlns:p14="http://schemas.microsoft.com/office/powerpoint/2010/main" val="289555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19</a:t>
            </a:fld>
            <a:endParaRPr>
              <a:solidFill>
                <a:srgbClr val="000000"/>
              </a:solidFill>
            </a:endParaRPr>
          </a:p>
        </p:txBody>
      </p:sp>
    </p:spTree>
    <p:extLst>
      <p:ext uri="{BB962C8B-B14F-4D97-AF65-F5344CB8AC3E}">
        <p14:creationId xmlns:p14="http://schemas.microsoft.com/office/powerpoint/2010/main" val="2337142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a:t>
            </a:fld>
            <a:endParaRPr dirty="0">
              <a:solidFill>
                <a:srgbClr val="000000"/>
              </a:solidFill>
            </a:endParaRPr>
          </a:p>
        </p:txBody>
      </p:sp>
    </p:spTree>
    <p:extLst>
      <p:ext uri="{BB962C8B-B14F-4D97-AF65-F5344CB8AC3E}">
        <p14:creationId xmlns:p14="http://schemas.microsoft.com/office/powerpoint/2010/main" val="2599881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20</a:t>
            </a:fld>
            <a:endParaRPr>
              <a:solidFill>
                <a:srgbClr val="000000"/>
              </a:solidFill>
            </a:endParaRPr>
          </a:p>
        </p:txBody>
      </p:sp>
    </p:spTree>
    <p:extLst>
      <p:ext uri="{BB962C8B-B14F-4D97-AF65-F5344CB8AC3E}">
        <p14:creationId xmlns:p14="http://schemas.microsoft.com/office/powerpoint/2010/main" val="3821374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21</a:t>
            </a:fld>
            <a:endParaRPr>
              <a:solidFill>
                <a:srgbClr val="000000"/>
              </a:solidFill>
            </a:endParaRPr>
          </a:p>
        </p:txBody>
      </p:sp>
    </p:spTree>
    <p:extLst>
      <p:ext uri="{BB962C8B-B14F-4D97-AF65-F5344CB8AC3E}">
        <p14:creationId xmlns:p14="http://schemas.microsoft.com/office/powerpoint/2010/main" val="1121960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22</a:t>
            </a:fld>
            <a:endParaRPr>
              <a:solidFill>
                <a:srgbClr val="000000"/>
              </a:solidFill>
            </a:endParaRPr>
          </a:p>
        </p:txBody>
      </p:sp>
    </p:spTree>
    <p:extLst>
      <p:ext uri="{BB962C8B-B14F-4D97-AF65-F5344CB8AC3E}">
        <p14:creationId xmlns:p14="http://schemas.microsoft.com/office/powerpoint/2010/main" val="640588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23</a:t>
            </a:fld>
            <a:endParaRPr>
              <a:solidFill>
                <a:srgbClr val="000000"/>
              </a:solidFill>
            </a:endParaRPr>
          </a:p>
        </p:txBody>
      </p:sp>
    </p:spTree>
    <p:extLst>
      <p:ext uri="{BB962C8B-B14F-4D97-AF65-F5344CB8AC3E}">
        <p14:creationId xmlns:p14="http://schemas.microsoft.com/office/powerpoint/2010/main" val="3529112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24</a:t>
            </a:fld>
            <a:endParaRPr>
              <a:solidFill>
                <a:srgbClr val="000000"/>
              </a:solidFill>
            </a:endParaRPr>
          </a:p>
        </p:txBody>
      </p:sp>
    </p:spTree>
    <p:extLst>
      <p:ext uri="{BB962C8B-B14F-4D97-AF65-F5344CB8AC3E}">
        <p14:creationId xmlns:p14="http://schemas.microsoft.com/office/powerpoint/2010/main" val="462911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25</a:t>
            </a:fld>
            <a:endParaRPr>
              <a:solidFill>
                <a:srgbClr val="000000"/>
              </a:solidFill>
            </a:endParaRPr>
          </a:p>
        </p:txBody>
      </p:sp>
    </p:spTree>
    <p:extLst>
      <p:ext uri="{BB962C8B-B14F-4D97-AF65-F5344CB8AC3E}">
        <p14:creationId xmlns:p14="http://schemas.microsoft.com/office/powerpoint/2010/main" val="2593229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26</a:t>
            </a:fld>
            <a:endParaRPr>
              <a:solidFill>
                <a:srgbClr val="000000"/>
              </a:solidFill>
            </a:endParaRPr>
          </a:p>
        </p:txBody>
      </p:sp>
    </p:spTree>
    <p:extLst>
      <p:ext uri="{BB962C8B-B14F-4D97-AF65-F5344CB8AC3E}">
        <p14:creationId xmlns:p14="http://schemas.microsoft.com/office/powerpoint/2010/main" val="996489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27</a:t>
            </a:fld>
            <a:endParaRPr>
              <a:solidFill>
                <a:srgbClr val="000000"/>
              </a:solidFill>
            </a:endParaRPr>
          </a:p>
        </p:txBody>
      </p:sp>
    </p:spTree>
    <p:extLst>
      <p:ext uri="{BB962C8B-B14F-4D97-AF65-F5344CB8AC3E}">
        <p14:creationId xmlns:p14="http://schemas.microsoft.com/office/powerpoint/2010/main" val="2332737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28</a:t>
            </a:fld>
            <a:endParaRPr>
              <a:solidFill>
                <a:srgbClr val="000000"/>
              </a:solidFill>
            </a:endParaRPr>
          </a:p>
        </p:txBody>
      </p:sp>
    </p:spTree>
    <p:extLst>
      <p:ext uri="{BB962C8B-B14F-4D97-AF65-F5344CB8AC3E}">
        <p14:creationId xmlns:p14="http://schemas.microsoft.com/office/powerpoint/2010/main" val="2615411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29</a:t>
            </a:fld>
            <a:endParaRPr>
              <a:solidFill>
                <a:srgbClr val="000000"/>
              </a:solidFill>
            </a:endParaRPr>
          </a:p>
        </p:txBody>
      </p:sp>
    </p:spTree>
    <p:extLst>
      <p:ext uri="{BB962C8B-B14F-4D97-AF65-F5344CB8AC3E}">
        <p14:creationId xmlns:p14="http://schemas.microsoft.com/office/powerpoint/2010/main" val="370683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 name="Google Shape;20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2098" name="Google Shape;20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a:t>
            </a:fld>
            <a:endParaRPr dirty="0">
              <a:solidFill>
                <a:srgbClr val="000000"/>
              </a:solidFill>
            </a:endParaRPr>
          </a:p>
        </p:txBody>
      </p:sp>
    </p:spTree>
    <p:extLst>
      <p:ext uri="{BB962C8B-B14F-4D97-AF65-F5344CB8AC3E}">
        <p14:creationId xmlns:p14="http://schemas.microsoft.com/office/powerpoint/2010/main" val="1417964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30</a:t>
            </a:fld>
            <a:endParaRPr>
              <a:solidFill>
                <a:srgbClr val="000000"/>
              </a:solidFill>
            </a:endParaRPr>
          </a:p>
        </p:txBody>
      </p:sp>
    </p:spTree>
    <p:extLst>
      <p:ext uri="{BB962C8B-B14F-4D97-AF65-F5344CB8AC3E}">
        <p14:creationId xmlns:p14="http://schemas.microsoft.com/office/powerpoint/2010/main" val="2918733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31</a:t>
            </a:fld>
            <a:endParaRPr>
              <a:solidFill>
                <a:srgbClr val="000000"/>
              </a:solidFill>
            </a:endParaRPr>
          </a:p>
        </p:txBody>
      </p:sp>
    </p:spTree>
    <p:extLst>
      <p:ext uri="{BB962C8B-B14F-4D97-AF65-F5344CB8AC3E}">
        <p14:creationId xmlns:p14="http://schemas.microsoft.com/office/powerpoint/2010/main" val="1017627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584" name="Google Shape;15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32</a:t>
            </a:fld>
            <a:endParaRPr>
              <a:solidFill>
                <a:srgbClr val="000000"/>
              </a:solidFill>
            </a:endParaRPr>
          </a:p>
        </p:txBody>
      </p:sp>
    </p:spTree>
    <p:extLst>
      <p:ext uri="{BB962C8B-B14F-4D97-AF65-F5344CB8AC3E}">
        <p14:creationId xmlns:p14="http://schemas.microsoft.com/office/powerpoint/2010/main" val="850560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 name="Google Shape;20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2098" name="Google Shape;20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33</a:t>
            </a:fld>
            <a:endParaRPr dirty="0">
              <a:solidFill>
                <a:srgbClr val="000000"/>
              </a:solidFill>
            </a:endParaRPr>
          </a:p>
        </p:txBody>
      </p:sp>
    </p:spTree>
    <p:extLst>
      <p:ext uri="{BB962C8B-B14F-4D97-AF65-F5344CB8AC3E}">
        <p14:creationId xmlns:p14="http://schemas.microsoft.com/office/powerpoint/2010/main" val="2938455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1" name="Google Shape;212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2122" name="Google Shape;2122;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34</a:t>
            </a:fld>
            <a:endParaRPr dirty="0">
              <a:solidFill>
                <a:srgbClr val="000000"/>
              </a:solidFill>
            </a:endParaRPr>
          </a:p>
        </p:txBody>
      </p:sp>
    </p:spTree>
    <p:extLst>
      <p:ext uri="{BB962C8B-B14F-4D97-AF65-F5344CB8AC3E}">
        <p14:creationId xmlns:p14="http://schemas.microsoft.com/office/powerpoint/2010/main" val="290173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 name="Google Shape;20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2098" name="Google Shape;20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4</a:t>
            </a:fld>
            <a:endParaRPr dirty="0">
              <a:solidFill>
                <a:srgbClr val="000000"/>
              </a:solidFill>
            </a:endParaRPr>
          </a:p>
        </p:txBody>
      </p:sp>
    </p:spTree>
    <p:extLst>
      <p:ext uri="{BB962C8B-B14F-4D97-AF65-F5344CB8AC3E}">
        <p14:creationId xmlns:p14="http://schemas.microsoft.com/office/powerpoint/2010/main" val="284771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170" name="Google Shape;1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5</a:t>
            </a:fld>
            <a:endParaRPr dirty="0">
              <a:solidFill>
                <a:srgbClr val="000000"/>
              </a:solidFill>
            </a:endParaRPr>
          </a:p>
        </p:txBody>
      </p:sp>
    </p:spTree>
    <p:extLst>
      <p:ext uri="{BB962C8B-B14F-4D97-AF65-F5344CB8AC3E}">
        <p14:creationId xmlns:p14="http://schemas.microsoft.com/office/powerpoint/2010/main" val="419491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170" name="Google Shape;1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6</a:t>
            </a:fld>
            <a:endParaRPr dirty="0">
              <a:solidFill>
                <a:srgbClr val="000000"/>
              </a:solidFill>
            </a:endParaRPr>
          </a:p>
        </p:txBody>
      </p:sp>
    </p:spTree>
    <p:extLst>
      <p:ext uri="{BB962C8B-B14F-4D97-AF65-F5344CB8AC3E}">
        <p14:creationId xmlns:p14="http://schemas.microsoft.com/office/powerpoint/2010/main" val="247251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dirty="0">
              <a:solidFill>
                <a:schemeClr val="dk1"/>
              </a:solidFill>
              <a:latin typeface="Calibri"/>
              <a:ea typeface="Calibri"/>
              <a:cs typeface="Calibri"/>
              <a:sym typeface="Calibri"/>
            </a:endParaRPr>
          </a:p>
        </p:txBody>
      </p:sp>
      <p:sp>
        <p:nvSpPr>
          <p:cNvPr id="827" name="Google Shape;8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7</a:t>
            </a:fld>
            <a:endParaRPr>
              <a:solidFill>
                <a:srgbClr val="000000"/>
              </a:solidFill>
            </a:endParaRPr>
          </a:p>
        </p:txBody>
      </p:sp>
    </p:spTree>
    <p:extLst>
      <p:ext uri="{BB962C8B-B14F-4D97-AF65-F5344CB8AC3E}">
        <p14:creationId xmlns:p14="http://schemas.microsoft.com/office/powerpoint/2010/main" val="2949200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dirty="0">
              <a:solidFill>
                <a:schemeClr val="dk1"/>
              </a:solidFill>
              <a:latin typeface="Calibri"/>
              <a:ea typeface="Calibri"/>
              <a:cs typeface="Calibri"/>
              <a:sym typeface="Calibri"/>
            </a:endParaRPr>
          </a:p>
        </p:txBody>
      </p:sp>
      <p:sp>
        <p:nvSpPr>
          <p:cNvPr id="1124" name="Google Shape;112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8</a:t>
            </a:fld>
            <a:endParaRPr>
              <a:solidFill>
                <a:srgbClr val="000000"/>
              </a:solidFill>
            </a:endParaRPr>
          </a:p>
        </p:txBody>
      </p:sp>
    </p:spTree>
    <p:extLst>
      <p:ext uri="{BB962C8B-B14F-4D97-AF65-F5344CB8AC3E}">
        <p14:creationId xmlns:p14="http://schemas.microsoft.com/office/powerpoint/2010/main" val="358503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81" name="Google Shape;98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solidFill>
                  <a:srgbClr val="000000"/>
                </a:solidFill>
              </a:rPr>
              <a:t>9</a:t>
            </a:fld>
            <a:endParaRPr>
              <a:solidFill>
                <a:srgbClr val="000000"/>
              </a:solidFill>
            </a:endParaRPr>
          </a:p>
        </p:txBody>
      </p:sp>
    </p:spTree>
    <p:extLst>
      <p:ext uri="{BB962C8B-B14F-4D97-AF65-F5344CB8AC3E}">
        <p14:creationId xmlns:p14="http://schemas.microsoft.com/office/powerpoint/2010/main" val="328244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5"/>
        <p:cNvGrpSpPr/>
        <p:nvPr/>
      </p:nvGrpSpPr>
      <p:grpSpPr>
        <a:xfrm>
          <a:off x="0" y="0"/>
          <a:ext cx="0" cy="0"/>
          <a:chOff x="0" y="0"/>
          <a:chExt cx="0" cy="0"/>
        </a:xfrm>
      </p:grpSpPr>
      <p:sp>
        <p:nvSpPr>
          <p:cNvPr id="16" name="Google Shape;1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 name="Google Shape;1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 name="Google Shape;1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9"/>
        <p:cNvGrpSpPr/>
        <p:nvPr/>
      </p:nvGrpSpPr>
      <p:grpSpPr>
        <a:xfrm>
          <a:off x="0" y="0"/>
          <a:ext cx="0" cy="0"/>
          <a:chOff x="0" y="0"/>
          <a:chExt cx="0" cy="0"/>
        </a:xfrm>
      </p:grpSpPr>
      <p:sp>
        <p:nvSpPr>
          <p:cNvPr id="20" name="Google Shape;2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4" name="Google Shape;2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5"/>
        <p:cNvGrpSpPr/>
        <p:nvPr/>
      </p:nvGrpSpPr>
      <p:grpSpPr>
        <a:xfrm>
          <a:off x="0" y="0"/>
          <a:ext cx="0" cy="0"/>
          <a:chOff x="0" y="0"/>
          <a:chExt cx="0" cy="0"/>
        </a:xfrm>
      </p:grpSpPr>
      <p:sp>
        <p:nvSpPr>
          <p:cNvPr id="26" name="Google Shape;2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1"/>
        <p:cNvGrpSpPr/>
        <p:nvPr/>
      </p:nvGrpSpPr>
      <p:grpSpPr>
        <a:xfrm>
          <a:off x="0" y="0"/>
          <a:ext cx="0" cy="0"/>
          <a:chOff x="0" y="0"/>
          <a:chExt cx="0" cy="0"/>
        </a:xfrm>
      </p:grpSpPr>
      <p:sp>
        <p:nvSpPr>
          <p:cNvPr id="32" name="Google Shape;32;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1" name="Google Shape;5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Google Shape;68;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fr-F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p:nvPr/>
        </p:nvSpPr>
        <p:spPr>
          <a:xfrm>
            <a:off x="1524000" y="3174"/>
            <a:ext cx="9144000" cy="139418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7" name="Google Shape;2137;p41"/>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8" name="Google Shape;2138;p41"/>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2139" name="Google Shape;2139;p41"/>
          <p:cNvSpPr txBox="1"/>
          <p:nvPr/>
        </p:nvSpPr>
        <p:spPr>
          <a:xfrm>
            <a:off x="3003019" y="5439663"/>
            <a:ext cx="4192257" cy="369291"/>
          </a:xfrm>
          <a:prstGeom prst="rect">
            <a:avLst/>
          </a:prstGeom>
          <a:noFill/>
          <a:ln>
            <a:noFill/>
          </a:ln>
        </p:spPr>
        <p:txBody>
          <a:bodyPr spcFirstLastPara="1" wrap="square" lIns="91425" tIns="45700" rIns="91425" bIns="45700" anchor="t" anchorCtr="0">
            <a:spAutoFit/>
          </a:bodyPr>
          <a:lstStyle/>
          <a:p>
            <a:pPr lvl="0"/>
            <a:r>
              <a:rPr lang="fr-FR" sz="1800" b="1" dirty="0">
                <a:solidFill>
                  <a:schemeClr val="dk1"/>
                </a:solidFill>
                <a:latin typeface="Cambria"/>
                <a:ea typeface="Cambria"/>
                <a:cs typeface="Cambria"/>
                <a:sym typeface="Cambria"/>
              </a:rPr>
              <a:t>Pr. KATTASS Mourad</a:t>
            </a:r>
          </a:p>
        </p:txBody>
      </p:sp>
      <p:sp>
        <p:nvSpPr>
          <p:cNvPr id="2140" name="Google Shape;2140;p41"/>
          <p:cNvSpPr txBox="1"/>
          <p:nvPr/>
        </p:nvSpPr>
        <p:spPr>
          <a:xfrm>
            <a:off x="6023993" y="429309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2" name="Google Shape;2142;p41"/>
          <p:cNvSpPr txBox="1"/>
          <p:nvPr/>
        </p:nvSpPr>
        <p:spPr>
          <a:xfrm>
            <a:off x="3036399" y="5013932"/>
            <a:ext cx="34198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3F3F3F"/>
                </a:solidFill>
                <a:latin typeface="Cambria"/>
                <a:ea typeface="Cambria"/>
                <a:cs typeface="Cambria"/>
                <a:sym typeface="Cambria"/>
              </a:rPr>
              <a:t>Encadré par :</a:t>
            </a:r>
            <a:endParaRPr dirty="0"/>
          </a:p>
        </p:txBody>
      </p:sp>
      <p:sp>
        <p:nvSpPr>
          <p:cNvPr id="2143" name="Google Shape;2143;p41"/>
          <p:cNvSpPr txBox="1"/>
          <p:nvPr/>
        </p:nvSpPr>
        <p:spPr>
          <a:xfrm>
            <a:off x="7208443" y="5040220"/>
            <a:ext cx="18494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3F3F3F"/>
                </a:solidFill>
                <a:latin typeface="Cambria"/>
                <a:ea typeface="Cambria"/>
                <a:cs typeface="Cambria"/>
                <a:sym typeface="Cambria"/>
              </a:rPr>
              <a:t>Présentée par : </a:t>
            </a:r>
            <a:endParaRPr dirty="0"/>
          </a:p>
        </p:txBody>
      </p:sp>
      <p:sp>
        <p:nvSpPr>
          <p:cNvPr id="2144" name="Google Shape;2144;p41"/>
          <p:cNvSpPr txBox="1"/>
          <p:nvPr/>
        </p:nvSpPr>
        <p:spPr>
          <a:xfrm>
            <a:off x="7219488" y="5453084"/>
            <a:ext cx="184945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chemeClr val="dk1"/>
                </a:solidFill>
                <a:latin typeface="Cambria"/>
                <a:ea typeface="Cambria"/>
                <a:sym typeface="Cambria"/>
              </a:rPr>
              <a:t>ELMAHI Achraf</a:t>
            </a:r>
            <a:endParaRPr dirty="0"/>
          </a:p>
        </p:txBody>
      </p:sp>
      <p:sp>
        <p:nvSpPr>
          <p:cNvPr id="2145" name="Google Shape;2145;p41"/>
          <p:cNvSpPr/>
          <p:nvPr/>
        </p:nvSpPr>
        <p:spPr>
          <a:xfrm>
            <a:off x="1524000" y="1628801"/>
            <a:ext cx="9144000"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6" name="Google Shape;2146;p41" descr="Title 1"/>
          <p:cNvSpPr txBox="1"/>
          <p:nvPr/>
        </p:nvSpPr>
        <p:spPr>
          <a:xfrm>
            <a:off x="2459853" y="1993491"/>
            <a:ext cx="7497741" cy="1042850"/>
          </a:xfrm>
          <a:prstGeom prst="rect">
            <a:avLst/>
          </a:prstGeom>
          <a:noFill/>
          <a:ln>
            <a:noFill/>
          </a:ln>
        </p:spPr>
        <p:txBody>
          <a:bodyPr spcFirstLastPara="1" wrap="square" lIns="91425" tIns="45700" rIns="91425" bIns="45700" anchor="t" anchorCtr="0">
            <a:noAutofit/>
          </a:bodyPr>
          <a:lstStyle/>
          <a:p>
            <a:pPr lvl="0" algn="ctr">
              <a:lnSpc>
                <a:spcPct val="150000"/>
              </a:lnSpc>
            </a:pPr>
            <a:r>
              <a:rPr lang="fr-FR" sz="1800" dirty="0">
                <a:solidFill>
                  <a:schemeClr val="dk1"/>
                </a:solidFill>
                <a:latin typeface="Cambria"/>
                <a:ea typeface="Cambria"/>
                <a:cs typeface="Cambria"/>
                <a:sym typeface="Cambria"/>
              </a:rPr>
              <a:t>Présenté en vue d’obtenir le brevet du technicien supérieur</a:t>
            </a:r>
            <a:endParaRPr lang="fr-FR" dirty="0"/>
          </a:p>
          <a:p>
            <a:pPr lvl="0" algn="ctr">
              <a:lnSpc>
                <a:spcPct val="150000"/>
              </a:lnSpc>
            </a:pPr>
            <a:r>
              <a:rPr lang="fr-FR" sz="1800" dirty="0">
                <a:solidFill>
                  <a:schemeClr val="dk1"/>
                </a:solidFill>
                <a:latin typeface="Cambria"/>
                <a:ea typeface="Cambria"/>
                <a:cs typeface="Cambria"/>
                <a:sym typeface="Cambria"/>
              </a:rPr>
              <a:t>Spécialité : </a:t>
            </a:r>
            <a:r>
              <a:rPr lang="fr-FR" sz="1600" b="1" dirty="0">
                <a:solidFill>
                  <a:schemeClr val="dk1"/>
                </a:solidFill>
                <a:latin typeface="Cambria"/>
                <a:ea typeface="Cambria"/>
                <a:cs typeface="Cambria"/>
                <a:sym typeface="Cambria"/>
              </a:rPr>
              <a:t>Multimédia</a:t>
            </a:r>
            <a:r>
              <a:rPr lang="en-US" sz="1600" b="1" dirty="0">
                <a:solidFill>
                  <a:schemeClr val="dk1"/>
                </a:solidFill>
                <a:latin typeface="Cambria"/>
                <a:ea typeface="Cambria"/>
                <a:cs typeface="Cambria"/>
                <a:sym typeface="Cambria"/>
              </a:rPr>
              <a:t> et conception web</a:t>
            </a:r>
            <a:endParaRPr b="1" dirty="0"/>
          </a:p>
        </p:txBody>
      </p:sp>
      <p:sp>
        <p:nvSpPr>
          <p:cNvPr id="2147" name="Google Shape;2147;p41" descr="Title 1"/>
          <p:cNvSpPr txBox="1"/>
          <p:nvPr/>
        </p:nvSpPr>
        <p:spPr>
          <a:xfrm>
            <a:off x="1523999" y="1397354"/>
            <a:ext cx="9144000" cy="432048"/>
          </a:xfrm>
          <a:prstGeom prst="rect">
            <a:avLst/>
          </a:prstGeom>
          <a:solidFill>
            <a:srgbClr val="00206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200" b="1" dirty="0">
                <a:solidFill>
                  <a:srgbClr val="FFFFFF"/>
                </a:solidFill>
                <a:latin typeface="Cambria"/>
                <a:ea typeface="Cambria"/>
                <a:cs typeface="Cambria"/>
                <a:sym typeface="Cambria"/>
              </a:rPr>
              <a:t>Projet de fin d’études</a:t>
            </a:r>
            <a:endParaRPr dirty="0"/>
          </a:p>
        </p:txBody>
      </p:sp>
      <p:sp>
        <p:nvSpPr>
          <p:cNvPr id="2148" name="Google Shape;2148;p41" descr="Title 1"/>
          <p:cNvSpPr txBox="1"/>
          <p:nvPr/>
        </p:nvSpPr>
        <p:spPr>
          <a:xfrm>
            <a:off x="3313450" y="469579"/>
            <a:ext cx="5421085" cy="471065"/>
          </a:xfrm>
          <a:prstGeom prst="rect">
            <a:avLst/>
          </a:prstGeom>
          <a:noFill/>
          <a:ln>
            <a:noFill/>
          </a:ln>
        </p:spPr>
        <p:txBody>
          <a:bodyPr spcFirstLastPara="1" wrap="square" lIns="91425" tIns="45700" rIns="91425" bIns="45700" anchor="t" anchorCtr="0">
            <a:noAutofit/>
          </a:bodyPr>
          <a:lstStyle/>
          <a:p>
            <a:pPr lvl="0" algn="ctr"/>
            <a:r>
              <a:rPr lang="fr-FR" sz="2300" b="1" dirty="0">
                <a:solidFill>
                  <a:schemeClr val="dk1"/>
                </a:solidFill>
                <a:latin typeface="Cambria"/>
                <a:ea typeface="Cambria"/>
                <a:cs typeface="Cambria"/>
                <a:sym typeface="Cambria"/>
              </a:rPr>
              <a:t>BTS Multimédia</a:t>
            </a:r>
            <a:r>
              <a:rPr lang="en-US" sz="2300" b="1" dirty="0">
                <a:solidFill>
                  <a:schemeClr val="dk1"/>
                </a:solidFill>
                <a:latin typeface="Cambria"/>
                <a:ea typeface="Cambria"/>
                <a:cs typeface="Cambria"/>
                <a:sym typeface="Cambria"/>
              </a:rPr>
              <a:t> et conception web</a:t>
            </a:r>
            <a:endParaRPr lang="fr-FR" sz="2300" dirty="0"/>
          </a:p>
        </p:txBody>
      </p:sp>
      <p:sp>
        <p:nvSpPr>
          <p:cNvPr id="2149" name="Google Shape;2149;p41"/>
          <p:cNvSpPr/>
          <p:nvPr/>
        </p:nvSpPr>
        <p:spPr>
          <a:xfrm>
            <a:off x="1226187" y="2806629"/>
            <a:ext cx="9144000" cy="1476205"/>
          </a:xfrm>
          <a:prstGeom prst="rect">
            <a:avLst/>
          </a:prstGeom>
          <a:solidFill>
            <a:schemeClr val="lt1"/>
          </a:soli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dirty="0">
              <a:solidFill>
                <a:srgbClr val="002060"/>
              </a:solidFill>
              <a:latin typeface="Century Gothic"/>
              <a:ea typeface="Century Gothic"/>
              <a:cs typeface="Century Gothic"/>
              <a:sym typeface="Century Gothic"/>
            </a:endParaRPr>
          </a:p>
        </p:txBody>
      </p:sp>
      <p:sp>
        <p:nvSpPr>
          <p:cNvPr id="2150" name="Google Shape;2150;p41"/>
          <p:cNvSpPr/>
          <p:nvPr/>
        </p:nvSpPr>
        <p:spPr>
          <a:xfrm>
            <a:off x="1523999" y="3400197"/>
            <a:ext cx="9582151" cy="882637"/>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400" b="1" dirty="0">
                <a:solidFill>
                  <a:srgbClr val="000000"/>
                </a:solidFill>
                <a:latin typeface="Cambria"/>
                <a:ea typeface="Cambria"/>
                <a:cs typeface="Cambria"/>
                <a:sym typeface="Cambria"/>
              </a:rPr>
              <a:t>Conception et </a:t>
            </a:r>
            <a:r>
              <a:rPr lang="fr-FR" sz="2400" b="1" dirty="0">
                <a:solidFill>
                  <a:srgbClr val="000000"/>
                </a:solidFill>
                <a:latin typeface="Cambria"/>
                <a:ea typeface="Cambria"/>
                <a:cs typeface="Cambria"/>
                <a:sym typeface="Cambria"/>
              </a:rPr>
              <a:t>développement</a:t>
            </a:r>
            <a:r>
              <a:rPr lang="en-US" sz="2400" b="1" dirty="0">
                <a:solidFill>
                  <a:srgbClr val="000000"/>
                </a:solidFill>
                <a:latin typeface="Cambria"/>
                <a:ea typeface="Cambria"/>
                <a:cs typeface="Cambria"/>
                <a:sym typeface="Cambria"/>
              </a:rPr>
              <a:t> </a:t>
            </a:r>
            <a:r>
              <a:rPr lang="fr-FR" sz="2400" b="1" dirty="0">
                <a:solidFill>
                  <a:srgbClr val="000000"/>
                </a:solidFill>
                <a:latin typeface="Cambria"/>
                <a:ea typeface="Cambria"/>
                <a:cs typeface="Cambria"/>
                <a:sym typeface="Cambria"/>
              </a:rPr>
              <a:t>d’une</a:t>
            </a:r>
            <a:r>
              <a:rPr lang="en-US" sz="2400" b="1" dirty="0">
                <a:solidFill>
                  <a:srgbClr val="000000"/>
                </a:solidFill>
                <a:latin typeface="Cambria"/>
                <a:ea typeface="Cambria"/>
                <a:cs typeface="Cambria"/>
                <a:sym typeface="Cambria"/>
              </a:rPr>
              <a:t> application e-commerce pour la vente </a:t>
            </a:r>
            <a:r>
              <a:rPr lang="fr-FR" sz="2400" b="1" dirty="0">
                <a:solidFill>
                  <a:srgbClr val="000000"/>
                </a:solidFill>
                <a:latin typeface="Cambria"/>
                <a:ea typeface="Cambria"/>
                <a:cs typeface="Cambria"/>
                <a:sym typeface="Cambria"/>
              </a:rPr>
              <a:t>en</a:t>
            </a:r>
            <a:r>
              <a:rPr lang="en-US" sz="2400" b="1" dirty="0">
                <a:solidFill>
                  <a:srgbClr val="000000"/>
                </a:solidFill>
                <a:latin typeface="Cambria"/>
                <a:ea typeface="Cambria"/>
                <a:cs typeface="Cambria"/>
                <a:sym typeface="Cambria"/>
              </a:rPr>
              <a:t> </a:t>
            </a:r>
            <a:r>
              <a:rPr lang="fr-FR" sz="2400" b="1" dirty="0">
                <a:solidFill>
                  <a:srgbClr val="000000"/>
                </a:solidFill>
                <a:latin typeface="Cambria"/>
                <a:ea typeface="Cambria"/>
                <a:cs typeface="Cambria"/>
                <a:sym typeface="Cambria"/>
              </a:rPr>
              <a:t>ligne</a:t>
            </a:r>
          </a:p>
        </p:txBody>
      </p:sp>
      <p:sp>
        <p:nvSpPr>
          <p:cNvPr id="2151" name="Google Shape;2151;p41"/>
          <p:cNvSpPr/>
          <p:nvPr/>
        </p:nvSpPr>
        <p:spPr>
          <a:xfrm rot="10800000" flipH="1">
            <a:off x="3095298" y="5391661"/>
            <a:ext cx="2257937"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dirty="0">
              <a:solidFill>
                <a:srgbClr val="669900"/>
              </a:solidFill>
              <a:latin typeface="Century Gothic"/>
              <a:ea typeface="Century Gothic"/>
              <a:cs typeface="Century Gothic"/>
              <a:sym typeface="Century Gothic"/>
            </a:endParaRPr>
          </a:p>
        </p:txBody>
      </p:sp>
      <p:sp>
        <p:nvSpPr>
          <p:cNvPr id="2155" name="Google Shape;2155;p41"/>
          <p:cNvSpPr txBox="1"/>
          <p:nvPr/>
        </p:nvSpPr>
        <p:spPr>
          <a:xfrm>
            <a:off x="-1" y="6240357"/>
            <a:ext cx="1218088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chemeClr val="dk1"/>
                </a:solidFill>
                <a:latin typeface="Cambria"/>
                <a:ea typeface="Cambria"/>
                <a:cs typeface="Cambria"/>
                <a:sym typeface="Cambria"/>
              </a:rPr>
              <a:t>Année de formation : 2022/2023</a:t>
            </a:r>
            <a:endParaRPr dirty="0"/>
          </a:p>
        </p:txBody>
      </p:sp>
      <p:sp>
        <p:nvSpPr>
          <p:cNvPr id="23" name="Google Shape;2152;p41">
            <a:extLst>
              <a:ext uri="{FF2B5EF4-FFF2-40B4-BE49-F238E27FC236}">
                <a16:creationId xmlns:a16="http://schemas.microsoft.com/office/drawing/2014/main" id="{12400B59-8B7B-47F9-AE66-275C0502B391}"/>
              </a:ext>
            </a:extLst>
          </p:cNvPr>
          <p:cNvSpPr/>
          <p:nvPr/>
        </p:nvSpPr>
        <p:spPr>
          <a:xfrm rot="10800000" flipH="1">
            <a:off x="7287554" y="5428942"/>
            <a:ext cx="1705526"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dirty="0">
              <a:solidFill>
                <a:srgbClr val="669900"/>
              </a:solidFill>
              <a:latin typeface="Century Gothic"/>
              <a:ea typeface="Century Gothic"/>
              <a:cs typeface="Century Gothic"/>
              <a:sym typeface="Century Gothic"/>
            </a:endParaRPr>
          </a:p>
        </p:txBody>
      </p:sp>
      <p:sp>
        <p:nvSpPr>
          <p:cNvPr id="38" name="ZoneTexte 37">
            <a:extLst>
              <a:ext uri="{FF2B5EF4-FFF2-40B4-BE49-F238E27FC236}">
                <a16:creationId xmlns:a16="http://schemas.microsoft.com/office/drawing/2014/main" id="{16C87DD5-30AA-4CC3-8F9E-7E55A41B2DA0}"/>
              </a:ext>
            </a:extLst>
          </p:cNvPr>
          <p:cNvSpPr txBox="1"/>
          <p:nvPr/>
        </p:nvSpPr>
        <p:spPr>
          <a:xfrm>
            <a:off x="4893327" y="4528600"/>
            <a:ext cx="2394227" cy="307777"/>
          </a:xfrm>
          <a:prstGeom prst="rect">
            <a:avLst/>
          </a:prstGeom>
          <a:noFill/>
        </p:spPr>
        <p:txBody>
          <a:bodyPr wrap="square">
            <a:spAutoFit/>
          </a:bodyPr>
          <a:lstStyle/>
          <a:p>
            <a:r>
              <a:rPr lang="fr-FR" sz="1400" dirty="0">
                <a:latin typeface="Times New Roman" panose="02020603050405020304" pitchFamily="18" charset="0"/>
                <a:cs typeface="Times New Roman" panose="02020603050405020304" pitchFamily="18" charset="0"/>
              </a:rPr>
              <a:t>Soutenu le:</a:t>
            </a:r>
            <a:r>
              <a:rPr lang="fr-FR" sz="1400" b="1" dirty="0">
                <a:latin typeface="Times New Roman" panose="02020603050405020304" pitchFamily="18" charset="0"/>
                <a:cs typeface="Times New Roman" panose="02020603050405020304" pitchFamily="18" charset="0"/>
              </a:rPr>
              <a:t> </a:t>
            </a:r>
            <a:r>
              <a:rPr lang="fr-FR" b="1" dirty="0">
                <a:latin typeface="Times New Roman" panose="02020603050405020304" pitchFamily="18" charset="0"/>
                <a:cs typeface="Times New Roman" panose="02020603050405020304" pitchFamily="18" charset="0"/>
              </a:rPr>
              <a:t>23</a:t>
            </a:r>
            <a:r>
              <a:rPr lang="fr-FR" sz="1400" b="1" dirty="0">
                <a:latin typeface="Times New Roman" panose="02020603050405020304" pitchFamily="18" charset="0"/>
                <a:cs typeface="Times New Roman" panose="02020603050405020304" pitchFamily="18" charset="0"/>
              </a:rPr>
              <a:t> Juin 2023</a:t>
            </a:r>
          </a:p>
        </p:txBody>
      </p:sp>
      <p:pic>
        <p:nvPicPr>
          <p:cNvPr id="10" name="Picture 9">
            <a:extLst>
              <a:ext uri="{FF2B5EF4-FFF2-40B4-BE49-F238E27FC236}">
                <a16:creationId xmlns:a16="http://schemas.microsoft.com/office/drawing/2014/main" id="{E17B478F-6B67-A22D-F0AA-54E165EE3805}"/>
              </a:ext>
            </a:extLst>
          </p:cNvPr>
          <p:cNvPicPr>
            <a:picLocks noChangeAspect="1"/>
          </p:cNvPicPr>
          <p:nvPr/>
        </p:nvPicPr>
        <p:blipFill rotWithShape="1">
          <a:blip r:embed="rId3"/>
          <a:srcRect l="4240" t="11429" r="5268" b="8208"/>
          <a:stretch/>
        </p:blipFill>
        <p:spPr>
          <a:xfrm>
            <a:off x="8489465" y="127368"/>
            <a:ext cx="2743201" cy="1186317"/>
          </a:xfrm>
          <a:prstGeom prst="rect">
            <a:avLst/>
          </a:prstGeom>
        </p:spPr>
      </p:pic>
    </p:spTree>
    <p:extLst>
      <p:ext uri="{BB962C8B-B14F-4D97-AF65-F5344CB8AC3E}">
        <p14:creationId xmlns:p14="http://schemas.microsoft.com/office/powerpoint/2010/main" val="3773160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9"/>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0" name="Google Shape;1060;p9"/>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9</a:t>
            </a:r>
            <a:endParaRPr dirty="0"/>
          </a:p>
        </p:txBody>
      </p:sp>
      <p:sp>
        <p:nvSpPr>
          <p:cNvPr id="55" name="Google Shape;2138;p41">
            <a:extLst>
              <a:ext uri="{FF2B5EF4-FFF2-40B4-BE49-F238E27FC236}">
                <a16:creationId xmlns:a16="http://schemas.microsoft.com/office/drawing/2014/main" id="{74548D0E-1B3F-4089-99C8-0C21F318FEF3}"/>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21" name="TextBox 20">
            <a:extLst>
              <a:ext uri="{FF2B5EF4-FFF2-40B4-BE49-F238E27FC236}">
                <a16:creationId xmlns:a16="http://schemas.microsoft.com/office/drawing/2014/main" id="{4BBDDA24-77F2-3BF4-6C94-CEEBDDFBD8BD}"/>
              </a:ext>
            </a:extLst>
          </p:cNvPr>
          <p:cNvSpPr txBox="1"/>
          <p:nvPr/>
        </p:nvSpPr>
        <p:spPr>
          <a:xfrm>
            <a:off x="2215857" y="1684916"/>
            <a:ext cx="8164465" cy="4611455"/>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lang="en-US" sz="1800" b="1" dirty="0">
                <a:latin typeface="Cambria" panose="02040503050406030204" pitchFamily="18" charset="0"/>
                <a:ea typeface="Cambria" panose="02040503050406030204" pitchFamily="18" charset="0"/>
              </a:rPr>
              <a:t>Clients(</a:t>
            </a:r>
            <a:r>
              <a:rPr lang="en-US" sz="1800" u="sng" dirty="0" err="1">
                <a:latin typeface="Cambria" panose="02040503050406030204" pitchFamily="18" charset="0"/>
                <a:ea typeface="Cambria" panose="02040503050406030204" pitchFamily="18" charset="0"/>
              </a:rPr>
              <a:t>id_client</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Fname</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Lname</a:t>
            </a:r>
            <a:r>
              <a:rPr lang="en-US" sz="1800" dirty="0">
                <a:latin typeface="Cambria" panose="02040503050406030204" pitchFamily="18" charset="0"/>
                <a:ea typeface="Cambria" panose="02040503050406030204" pitchFamily="18" charset="0"/>
              </a:rPr>
              <a:t>, email, password, address</a:t>
            </a:r>
            <a:r>
              <a:rPr lang="en-US"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en-US" sz="1800" b="1" dirty="0">
                <a:latin typeface="Cambria" panose="02040503050406030204" pitchFamily="18" charset="0"/>
                <a:ea typeface="Cambria" panose="02040503050406030204" pitchFamily="18" charset="0"/>
              </a:rPr>
              <a:t>Articles(</a:t>
            </a:r>
            <a:r>
              <a:rPr lang="en-US" sz="1800" u="sng" dirty="0" err="1">
                <a:latin typeface="Cambria" panose="02040503050406030204" pitchFamily="18" charset="0"/>
                <a:ea typeface="Cambria" panose="02040503050406030204" pitchFamily="18" charset="0"/>
              </a:rPr>
              <a:t>id_article</a:t>
            </a:r>
            <a:r>
              <a:rPr lang="en-US" sz="1800" dirty="0">
                <a:latin typeface="Cambria" panose="02040503050406030204" pitchFamily="18" charset="0"/>
                <a:ea typeface="Cambria" panose="02040503050406030204" pitchFamily="18" charset="0"/>
              </a:rPr>
              <a:t>, name, description, category, price, color1, color2, color3</a:t>
            </a:r>
            <a:r>
              <a:rPr lang="en-US"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fr-FR" sz="1800" b="1" dirty="0" err="1">
                <a:latin typeface="Cambria" panose="02040503050406030204" pitchFamily="18" charset="0"/>
                <a:ea typeface="Cambria" panose="02040503050406030204" pitchFamily="18" charset="0"/>
              </a:rPr>
              <a:t>Id_commande</a:t>
            </a:r>
            <a:r>
              <a:rPr lang="fr-FR" sz="1800" b="1" dirty="0">
                <a:latin typeface="Cambria" panose="02040503050406030204" pitchFamily="18" charset="0"/>
                <a:ea typeface="Cambria" panose="02040503050406030204" pitchFamily="18" charset="0"/>
              </a:rPr>
              <a:t>(</a:t>
            </a:r>
            <a:r>
              <a:rPr lang="fr-FR" sz="1800" u="sng" dirty="0" err="1">
                <a:latin typeface="Cambria" panose="02040503050406030204" pitchFamily="18" charset="0"/>
                <a:ea typeface="Cambria" panose="02040503050406030204" pitchFamily="18" charset="0"/>
              </a:rPr>
              <a:t>id_commande</a:t>
            </a:r>
            <a:r>
              <a:rPr lang="fr-FR"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fr-FR" sz="1800" b="1" dirty="0" err="1">
                <a:latin typeface="Cambria" panose="02040503050406030204" pitchFamily="18" charset="0"/>
                <a:ea typeface="Cambria" panose="02040503050406030204" pitchFamily="18" charset="0"/>
              </a:rPr>
              <a:t>Id_ajout</a:t>
            </a:r>
            <a:r>
              <a:rPr lang="fr-FR" sz="1800" b="1" dirty="0">
                <a:latin typeface="Cambria" panose="02040503050406030204" pitchFamily="18" charset="0"/>
                <a:ea typeface="Cambria" panose="02040503050406030204" pitchFamily="18" charset="0"/>
              </a:rPr>
              <a:t>(</a:t>
            </a:r>
            <a:r>
              <a:rPr lang="fr-FR" sz="1800" u="sng" dirty="0" err="1">
                <a:latin typeface="Cambria" panose="02040503050406030204" pitchFamily="18" charset="0"/>
                <a:ea typeface="Cambria" panose="02040503050406030204" pitchFamily="18" charset="0"/>
              </a:rPr>
              <a:t>id_ajout</a:t>
            </a:r>
            <a:r>
              <a:rPr lang="fr-FR"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en-US" sz="1800" b="1" dirty="0">
                <a:latin typeface="Cambria" panose="02040503050406030204" pitchFamily="18" charset="0"/>
                <a:ea typeface="Cambria" panose="02040503050406030204" pitchFamily="18" charset="0"/>
              </a:rPr>
              <a:t>Commander(</a:t>
            </a:r>
            <a:r>
              <a:rPr lang="en-US" sz="1800" dirty="0">
                <a:latin typeface="Cambria" panose="02040503050406030204" pitchFamily="18" charset="0"/>
                <a:ea typeface="Cambria" panose="02040503050406030204" pitchFamily="18" charset="0"/>
              </a:rPr>
              <a:t>#</a:t>
            </a:r>
            <a:r>
              <a:rPr lang="en-US" sz="1800" u="sng" dirty="0">
                <a:latin typeface="Cambria" panose="02040503050406030204" pitchFamily="18" charset="0"/>
                <a:ea typeface="Cambria" panose="02040503050406030204" pitchFamily="18" charset="0"/>
              </a:rPr>
              <a:t>id_client</a:t>
            </a:r>
            <a:r>
              <a:rPr lang="en-US" sz="1800" dirty="0">
                <a:latin typeface="Cambria" panose="02040503050406030204" pitchFamily="18" charset="0"/>
                <a:ea typeface="Cambria" panose="02040503050406030204" pitchFamily="18" charset="0"/>
              </a:rPr>
              <a:t>,</a:t>
            </a:r>
            <a:r>
              <a:rPr lang="en-US" sz="1800" u="sng" dirty="0">
                <a:latin typeface="Cambria" panose="02040503050406030204" pitchFamily="18" charset="0"/>
                <a:ea typeface="Cambria" panose="02040503050406030204" pitchFamily="18" charset="0"/>
              </a:rPr>
              <a:t> #id_article,#id_commande</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date</a:t>
            </a:r>
            <a:r>
              <a:rPr lang="en-US" sz="1800" u="sng" dirty="0" err="1">
                <a:latin typeface="Cambria" panose="02040503050406030204" pitchFamily="18" charset="0"/>
                <a:ea typeface="Cambria" panose="02040503050406030204" pitchFamily="18" charset="0"/>
              </a:rPr>
              <a:t>_</a:t>
            </a:r>
            <a:r>
              <a:rPr lang="en-US" sz="1800" dirty="0" err="1">
                <a:latin typeface="Cambria" panose="02040503050406030204" pitchFamily="18" charset="0"/>
                <a:ea typeface="Cambria" panose="02040503050406030204" pitchFamily="18" charset="0"/>
              </a:rPr>
              <a:t>commande</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date</a:t>
            </a:r>
            <a:r>
              <a:rPr lang="en-US" sz="1800" u="sng" dirty="0" err="1">
                <a:latin typeface="Cambria" panose="02040503050406030204" pitchFamily="18" charset="0"/>
                <a:ea typeface="Cambria" panose="02040503050406030204" pitchFamily="18" charset="0"/>
              </a:rPr>
              <a:t>_</a:t>
            </a:r>
            <a:r>
              <a:rPr lang="en-US" sz="1800" dirty="0" err="1">
                <a:latin typeface="Cambria" panose="02040503050406030204" pitchFamily="18" charset="0"/>
                <a:ea typeface="Cambria" panose="02040503050406030204" pitchFamily="18" charset="0"/>
              </a:rPr>
              <a:t>livraison</a:t>
            </a:r>
            <a:r>
              <a:rPr lang="en-US" sz="1800" dirty="0">
                <a:latin typeface="Cambria" panose="02040503050406030204" pitchFamily="18" charset="0"/>
                <a:ea typeface="Cambria" panose="02040503050406030204" pitchFamily="18" charset="0"/>
              </a:rPr>
              <a:t>, color, quantity, </a:t>
            </a:r>
            <a:r>
              <a:rPr lang="en-US" sz="1800" dirty="0" err="1">
                <a:latin typeface="Cambria" panose="02040503050406030204" pitchFamily="18" charset="0"/>
                <a:ea typeface="Cambria" panose="02040503050406030204" pitchFamily="18" charset="0"/>
              </a:rPr>
              <a:t>brief_review</a:t>
            </a:r>
            <a:r>
              <a:rPr lang="en-US" sz="1800" dirty="0">
                <a:latin typeface="Cambria" panose="02040503050406030204" pitchFamily="18" charset="0"/>
                <a:ea typeface="Cambria" panose="02040503050406030204" pitchFamily="18" charset="0"/>
              </a:rPr>
              <a:t>, review, rating, delivery, </a:t>
            </a:r>
            <a:r>
              <a:rPr lang="en-US" sz="1800" dirty="0" err="1">
                <a:latin typeface="Cambria" panose="02040503050406030204" pitchFamily="18" charset="0"/>
                <a:ea typeface="Cambria" panose="02040503050406030204" pitchFamily="18" charset="0"/>
              </a:rPr>
              <a:t>id_color</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order_token</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transaction_id</a:t>
            </a:r>
            <a:r>
              <a:rPr lang="en-US"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fr-FR" sz="1800" b="1" dirty="0">
                <a:latin typeface="Cambria" panose="02040503050406030204" pitchFamily="18" charset="0"/>
                <a:ea typeface="Cambria" panose="02040503050406030204" pitchFamily="18" charset="0"/>
              </a:rPr>
              <a:t>Ajouter(</a:t>
            </a:r>
            <a:r>
              <a:rPr lang="fr-FR" sz="1800" dirty="0">
                <a:latin typeface="Cambria" panose="02040503050406030204" pitchFamily="18" charset="0"/>
                <a:ea typeface="Cambria" panose="02040503050406030204" pitchFamily="18" charset="0"/>
              </a:rPr>
              <a:t>#</a:t>
            </a:r>
            <a:r>
              <a:rPr lang="fr-FR" sz="1800" u="sng" dirty="0">
                <a:latin typeface="Cambria" panose="02040503050406030204" pitchFamily="18" charset="0"/>
                <a:ea typeface="Cambria" panose="02040503050406030204" pitchFamily="18" charset="0"/>
              </a:rPr>
              <a:t>id_client</a:t>
            </a:r>
            <a:r>
              <a:rPr lang="fr-FR" sz="1800" dirty="0">
                <a:latin typeface="Cambria" panose="02040503050406030204" pitchFamily="18" charset="0"/>
                <a:ea typeface="Cambria" panose="02040503050406030204" pitchFamily="18" charset="0"/>
              </a:rPr>
              <a:t>, #</a:t>
            </a:r>
            <a:r>
              <a:rPr lang="fr-FR" sz="1800" u="sng" dirty="0">
                <a:latin typeface="Cambria" panose="02040503050406030204" pitchFamily="18" charset="0"/>
                <a:ea typeface="Cambria" panose="02040503050406030204" pitchFamily="18" charset="0"/>
              </a:rPr>
              <a:t> </a:t>
            </a:r>
            <a:r>
              <a:rPr lang="fr-FR" sz="1800" u="sng" dirty="0" err="1">
                <a:latin typeface="Cambria" panose="02040503050406030204" pitchFamily="18" charset="0"/>
                <a:ea typeface="Cambria" panose="02040503050406030204" pitchFamily="18" charset="0"/>
              </a:rPr>
              <a:t>id_article</a:t>
            </a:r>
            <a:r>
              <a:rPr lang="fr-FR" sz="1800" dirty="0">
                <a:latin typeface="Cambria" panose="02040503050406030204" pitchFamily="18" charset="0"/>
                <a:ea typeface="Cambria" panose="02040503050406030204" pitchFamily="18" charset="0"/>
              </a:rPr>
              <a:t>, </a:t>
            </a:r>
            <a:r>
              <a:rPr lang="fr-FR" sz="1800" u="sng" dirty="0">
                <a:latin typeface="Cambria" panose="02040503050406030204" pitchFamily="18" charset="0"/>
                <a:ea typeface="Cambria" panose="02040503050406030204" pitchFamily="18" charset="0"/>
              </a:rPr>
              <a:t>#id_ajout</a:t>
            </a:r>
            <a:r>
              <a:rPr lang="fr-FR" sz="1800" dirty="0">
                <a:latin typeface="Cambria" panose="02040503050406030204" pitchFamily="18" charset="0"/>
                <a:ea typeface="Cambria" panose="02040503050406030204" pitchFamily="18" charset="0"/>
              </a:rPr>
              <a:t>,  </a:t>
            </a:r>
            <a:r>
              <a:rPr lang="fr-FR" sz="1800" dirty="0" err="1">
                <a:latin typeface="Cambria" panose="02040503050406030204" pitchFamily="18" charset="0"/>
                <a:ea typeface="Cambria" panose="02040503050406030204" pitchFamily="18" charset="0"/>
              </a:rPr>
              <a:t>quantity</a:t>
            </a:r>
            <a:r>
              <a:rPr lang="fr-FR" sz="1800" dirty="0">
                <a:latin typeface="Cambria" panose="02040503050406030204" pitchFamily="18" charset="0"/>
                <a:ea typeface="Cambria" panose="02040503050406030204" pitchFamily="18" charset="0"/>
              </a:rPr>
              <a:t>, </a:t>
            </a:r>
            <a:r>
              <a:rPr lang="fr-FR" sz="1800" dirty="0" err="1">
                <a:latin typeface="Cambria" panose="02040503050406030204" pitchFamily="18" charset="0"/>
                <a:ea typeface="Cambria" panose="02040503050406030204" pitchFamily="18" charset="0"/>
              </a:rPr>
              <a:t>color</a:t>
            </a:r>
            <a:r>
              <a:rPr lang="fr-FR"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fr-FR" sz="1800" b="1" dirty="0">
                <a:latin typeface="Cambria" panose="02040503050406030204" pitchFamily="18" charset="0"/>
                <a:ea typeface="Cambria" panose="02040503050406030204" pitchFamily="18" charset="0"/>
              </a:rPr>
              <a:t>Aimer(</a:t>
            </a:r>
            <a:r>
              <a:rPr lang="fr-FR" sz="1800" dirty="0">
                <a:latin typeface="Cambria" panose="02040503050406030204" pitchFamily="18" charset="0"/>
                <a:ea typeface="Cambria" panose="02040503050406030204" pitchFamily="18" charset="0"/>
              </a:rPr>
              <a:t>#</a:t>
            </a:r>
            <a:r>
              <a:rPr lang="fr-FR" sz="1800" u="sng" dirty="0">
                <a:latin typeface="Cambria" panose="02040503050406030204" pitchFamily="18" charset="0"/>
                <a:ea typeface="Cambria" panose="02040503050406030204" pitchFamily="18" charset="0"/>
              </a:rPr>
              <a:t>id_client</a:t>
            </a:r>
            <a:r>
              <a:rPr lang="fr-FR" sz="1800" dirty="0">
                <a:latin typeface="Cambria" panose="02040503050406030204" pitchFamily="18" charset="0"/>
                <a:ea typeface="Cambria" panose="02040503050406030204" pitchFamily="18" charset="0"/>
              </a:rPr>
              <a:t>, #</a:t>
            </a:r>
            <a:r>
              <a:rPr lang="fr-FR" sz="1800" u="sng" dirty="0">
                <a:latin typeface="Cambria" panose="02040503050406030204" pitchFamily="18" charset="0"/>
                <a:ea typeface="Cambria" panose="02040503050406030204" pitchFamily="18" charset="0"/>
              </a:rPr>
              <a:t> </a:t>
            </a:r>
            <a:r>
              <a:rPr lang="fr-FR" sz="1800" u="sng" dirty="0" err="1">
                <a:latin typeface="Cambria" panose="02040503050406030204" pitchFamily="18" charset="0"/>
                <a:ea typeface="Cambria" panose="02040503050406030204" pitchFamily="18" charset="0"/>
              </a:rPr>
              <a:t>id_article</a:t>
            </a:r>
            <a:r>
              <a:rPr lang="fr-FR"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fr-FR" sz="1800" b="1" dirty="0" err="1">
                <a:latin typeface="Cambria" panose="02040503050406030204" pitchFamily="18" charset="0"/>
                <a:ea typeface="Cambria" panose="02040503050406030204" pitchFamily="18" charset="0"/>
              </a:rPr>
              <a:t>Tokens_authentification</a:t>
            </a:r>
            <a:r>
              <a:rPr lang="fr-FR" sz="1800" b="1" dirty="0">
                <a:latin typeface="Cambria" panose="02040503050406030204" pitchFamily="18" charset="0"/>
                <a:ea typeface="Cambria" panose="02040503050406030204" pitchFamily="18" charset="0"/>
              </a:rPr>
              <a:t>(</a:t>
            </a:r>
            <a:r>
              <a:rPr lang="fr-FR" sz="1800" u="sng" dirty="0" err="1">
                <a:latin typeface="Cambria" panose="02040503050406030204" pitchFamily="18" charset="0"/>
                <a:ea typeface="Cambria" panose="02040503050406030204" pitchFamily="18" charset="0"/>
              </a:rPr>
              <a:t>token</a:t>
            </a:r>
            <a:r>
              <a:rPr lang="fr-FR" sz="1800" dirty="0">
                <a:latin typeface="Cambria" panose="02040503050406030204" pitchFamily="18" charset="0"/>
                <a:ea typeface="Cambria" panose="02040503050406030204" pitchFamily="18" charset="0"/>
              </a:rPr>
              <a:t>, </a:t>
            </a:r>
            <a:r>
              <a:rPr lang="fr-FR" sz="1800" dirty="0" err="1">
                <a:latin typeface="Cambria" panose="02040503050406030204" pitchFamily="18" charset="0"/>
                <a:ea typeface="Cambria" panose="02040503050406030204" pitchFamily="18" charset="0"/>
              </a:rPr>
              <a:t>creation_date</a:t>
            </a:r>
            <a:r>
              <a:rPr lang="fr-FR" sz="1800" dirty="0">
                <a:latin typeface="Cambria" panose="02040503050406030204" pitchFamily="18" charset="0"/>
                <a:ea typeface="Cambria" panose="02040503050406030204" pitchFamily="18" charset="0"/>
              </a:rPr>
              <a:t>, </a:t>
            </a:r>
            <a:r>
              <a:rPr lang="fr-FR" sz="1800" dirty="0" err="1">
                <a:latin typeface="Cambria" panose="02040503050406030204" pitchFamily="18" charset="0"/>
                <a:ea typeface="Cambria" panose="02040503050406030204" pitchFamily="18" charset="0"/>
              </a:rPr>
              <a:t>expiration_date</a:t>
            </a:r>
            <a:r>
              <a:rPr lang="fr-FR" sz="1800" dirty="0">
                <a:latin typeface="Cambria" panose="02040503050406030204" pitchFamily="18" charset="0"/>
                <a:ea typeface="Cambria" panose="02040503050406030204" pitchFamily="18" charset="0"/>
              </a:rPr>
              <a:t>, #id_client</a:t>
            </a:r>
            <a:r>
              <a:rPr lang="fr-FR"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r>
              <a:rPr lang="en-US" sz="1800" b="1" dirty="0" err="1">
                <a:latin typeface="Cambria" panose="02040503050406030204" pitchFamily="18" charset="0"/>
                <a:ea typeface="Cambria" panose="02040503050406030204" pitchFamily="18" charset="0"/>
              </a:rPr>
              <a:t>Tokens_pw_recovery</a:t>
            </a:r>
            <a:r>
              <a:rPr lang="en-US" sz="1800" b="1" dirty="0">
                <a:latin typeface="Cambria" panose="02040503050406030204" pitchFamily="18" charset="0"/>
                <a:ea typeface="Cambria" panose="02040503050406030204" pitchFamily="18" charset="0"/>
              </a:rPr>
              <a:t>(</a:t>
            </a:r>
            <a:r>
              <a:rPr lang="en-US" sz="1800" u="sng" dirty="0">
                <a:latin typeface="Cambria" panose="02040503050406030204" pitchFamily="18" charset="0"/>
                <a:ea typeface="Cambria" panose="02040503050406030204" pitchFamily="18" charset="0"/>
              </a:rPr>
              <a:t>token</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token_creation_time</a:t>
            </a:r>
            <a:r>
              <a:rPr lang="en-US" sz="1800" dirty="0">
                <a:latin typeface="Cambria" panose="02040503050406030204" pitchFamily="18" charset="0"/>
                <a:ea typeface="Cambria" panose="02040503050406030204" pitchFamily="18" charset="0"/>
              </a:rPr>
              <a:t>, #id_client</a:t>
            </a:r>
            <a:r>
              <a:rPr lang="en-US" sz="1800" b="1" dirty="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p:txBody>
      </p:sp>
      <p:grpSp>
        <p:nvGrpSpPr>
          <p:cNvPr id="2" name="Google Shape;1158;p12">
            <a:extLst>
              <a:ext uri="{FF2B5EF4-FFF2-40B4-BE49-F238E27FC236}">
                <a16:creationId xmlns:a16="http://schemas.microsoft.com/office/drawing/2014/main" id="{2134C013-5FA9-CA8D-DACF-9823C64016D5}"/>
              </a:ext>
            </a:extLst>
          </p:cNvPr>
          <p:cNvGrpSpPr/>
          <p:nvPr/>
        </p:nvGrpSpPr>
        <p:grpSpPr>
          <a:xfrm>
            <a:off x="1316537" y="206564"/>
            <a:ext cx="9279962" cy="504057"/>
            <a:chOff x="841108" y="1294358"/>
            <a:chExt cx="7475308" cy="508077"/>
          </a:xfrm>
        </p:grpSpPr>
        <p:sp>
          <p:nvSpPr>
            <p:cNvPr id="3" name="Google Shape;1159;p12">
              <a:extLst>
                <a:ext uri="{FF2B5EF4-FFF2-40B4-BE49-F238E27FC236}">
                  <a16:creationId xmlns:a16="http://schemas.microsoft.com/office/drawing/2014/main" id="{CFF91979-C9EA-01E7-C17F-52D064317C79}"/>
                </a:ext>
              </a:extLst>
            </p:cNvPr>
            <p:cNvSpPr/>
            <p:nvPr/>
          </p:nvSpPr>
          <p:spPr>
            <a:xfrm rot="10800000" flipH="1">
              <a:off x="1921228" y="1294358"/>
              <a:ext cx="6217925"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 name="Google Shape;1160;p12">
              <a:extLst>
                <a:ext uri="{FF2B5EF4-FFF2-40B4-BE49-F238E27FC236}">
                  <a16:creationId xmlns:a16="http://schemas.microsoft.com/office/drawing/2014/main" id="{B64A6EB1-14FE-77F4-886D-F60BD15477F4}"/>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5" name="Google Shape;1161;p12">
              <a:extLst>
                <a:ext uri="{FF2B5EF4-FFF2-40B4-BE49-F238E27FC236}">
                  <a16:creationId xmlns:a16="http://schemas.microsoft.com/office/drawing/2014/main" id="{AA1914E0-50AA-6E95-92A8-ED2652D389A8}"/>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6" name="Google Shape;1162;p12">
            <a:extLst>
              <a:ext uri="{FF2B5EF4-FFF2-40B4-BE49-F238E27FC236}">
                <a16:creationId xmlns:a16="http://schemas.microsoft.com/office/drawing/2014/main" id="{8353F7AB-2C09-3967-A9DD-F25554F7E60F}"/>
              </a:ext>
            </a:extLst>
          </p:cNvPr>
          <p:cNvSpPr/>
          <p:nvPr/>
        </p:nvSpPr>
        <p:spPr>
          <a:xfrm>
            <a:off x="2622793" y="206563"/>
            <a:ext cx="504056" cy="504057"/>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7" name="Google Shape;1163;p12">
            <a:extLst>
              <a:ext uri="{FF2B5EF4-FFF2-40B4-BE49-F238E27FC236}">
                <a16:creationId xmlns:a16="http://schemas.microsoft.com/office/drawing/2014/main" id="{9CE934F3-33A1-8BB8-B11A-2B5CF028565F}"/>
              </a:ext>
            </a:extLst>
          </p:cNvPr>
          <p:cNvSpPr/>
          <p:nvPr/>
        </p:nvSpPr>
        <p:spPr>
          <a:xfrm>
            <a:off x="9493003" y="19672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8" name="Google Shape;1165;p12">
            <a:extLst>
              <a:ext uri="{FF2B5EF4-FFF2-40B4-BE49-F238E27FC236}">
                <a16:creationId xmlns:a16="http://schemas.microsoft.com/office/drawing/2014/main" id="{72783D85-1360-C7CB-1640-F9401E3619B7}"/>
              </a:ext>
            </a:extLst>
          </p:cNvPr>
          <p:cNvSpPr/>
          <p:nvPr/>
        </p:nvSpPr>
        <p:spPr>
          <a:xfrm>
            <a:off x="1488971" y="212577"/>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9" name="Google Shape;1166;p12">
            <a:extLst>
              <a:ext uri="{FF2B5EF4-FFF2-40B4-BE49-F238E27FC236}">
                <a16:creationId xmlns:a16="http://schemas.microsoft.com/office/drawing/2014/main" id="{71F73564-59B4-C705-681F-3E77E8868FEC}"/>
              </a:ext>
            </a:extLst>
          </p:cNvPr>
          <p:cNvSpPr/>
          <p:nvPr/>
        </p:nvSpPr>
        <p:spPr>
          <a:xfrm>
            <a:off x="2030973" y="210398"/>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10" name="Google Shape;1167;p12">
            <a:extLst>
              <a:ext uri="{FF2B5EF4-FFF2-40B4-BE49-F238E27FC236}">
                <a16:creationId xmlns:a16="http://schemas.microsoft.com/office/drawing/2014/main" id="{D65C6D6D-B3E1-915F-57F5-89E82A4ED40B}"/>
              </a:ext>
            </a:extLst>
          </p:cNvPr>
          <p:cNvSpPr/>
          <p:nvPr/>
        </p:nvSpPr>
        <p:spPr>
          <a:xfrm>
            <a:off x="3198526" y="267361"/>
            <a:ext cx="41331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Analyse et conception</a:t>
            </a:r>
            <a:endParaRPr lang="fr-FR" sz="2000" dirty="0"/>
          </a:p>
        </p:txBody>
      </p:sp>
      <p:sp>
        <p:nvSpPr>
          <p:cNvPr id="20" name="Google Shape;1183;p12">
            <a:extLst>
              <a:ext uri="{FF2B5EF4-FFF2-40B4-BE49-F238E27FC236}">
                <a16:creationId xmlns:a16="http://schemas.microsoft.com/office/drawing/2014/main" id="{A15487C0-6213-DC15-6899-0CFCF8AB3DEA}"/>
              </a:ext>
            </a:extLst>
          </p:cNvPr>
          <p:cNvSpPr/>
          <p:nvPr/>
        </p:nvSpPr>
        <p:spPr>
          <a:xfrm>
            <a:off x="10092443" y="18451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22" name="Google Shape;748;p3">
            <a:extLst>
              <a:ext uri="{FF2B5EF4-FFF2-40B4-BE49-F238E27FC236}">
                <a16:creationId xmlns:a16="http://schemas.microsoft.com/office/drawing/2014/main" id="{AB33F0DC-C08E-D9F7-52A2-F24CB83CA507}"/>
              </a:ext>
            </a:extLst>
          </p:cNvPr>
          <p:cNvSpPr txBox="1"/>
          <p:nvPr/>
        </p:nvSpPr>
        <p:spPr>
          <a:xfrm>
            <a:off x="5380032" y="1010634"/>
            <a:ext cx="173111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dirty="0" err="1">
                <a:solidFill>
                  <a:srgbClr val="CDCDCD"/>
                </a:solidFill>
                <a:latin typeface="Cambria"/>
                <a:ea typeface="Cambria"/>
                <a:cs typeface="Cambria"/>
                <a:sym typeface="Cambria"/>
              </a:rPr>
              <a:t>Modè</a:t>
            </a:r>
            <a:r>
              <a:rPr lang="en-US" sz="1300" b="1" dirty="0">
                <a:solidFill>
                  <a:srgbClr val="CDCDCD"/>
                </a:solidFill>
                <a:latin typeface="Cambria"/>
                <a:ea typeface="Cambria"/>
                <a:cs typeface="Cambria"/>
                <a:sym typeface="Cambria"/>
              </a:rPr>
              <a:t>le </a:t>
            </a:r>
            <a:r>
              <a:rPr lang="en-US" sz="1300" b="1" dirty="0" err="1">
                <a:solidFill>
                  <a:srgbClr val="CDCDCD"/>
                </a:solidFill>
                <a:latin typeface="Cambria"/>
                <a:ea typeface="Cambria"/>
                <a:cs typeface="Cambria"/>
                <a:sym typeface="Cambria"/>
              </a:rPr>
              <a:t>Conceptuel</a:t>
            </a:r>
            <a:r>
              <a:rPr lang="en-US" sz="1300" b="1" dirty="0">
                <a:solidFill>
                  <a:srgbClr val="CDCDCD"/>
                </a:solidFill>
                <a:latin typeface="Cambria"/>
                <a:ea typeface="Cambria"/>
                <a:cs typeface="Cambria"/>
                <a:sym typeface="Cambria"/>
              </a:rPr>
              <a:t> de Donn</a:t>
            </a:r>
            <a:r>
              <a:rPr lang="fr-FR" sz="1300" b="1" dirty="0">
                <a:solidFill>
                  <a:srgbClr val="CDCDCD"/>
                </a:solidFill>
                <a:latin typeface="Cambria"/>
                <a:ea typeface="Cambria"/>
                <a:cs typeface="Cambria"/>
                <a:sym typeface="Cambria"/>
              </a:rPr>
              <a:t>é</a:t>
            </a:r>
            <a:r>
              <a:rPr lang="en-US" sz="1300" b="1" dirty="0">
                <a:solidFill>
                  <a:srgbClr val="CDCDCD"/>
                </a:solidFill>
                <a:latin typeface="Cambria"/>
                <a:ea typeface="Cambria"/>
                <a:cs typeface="Cambria"/>
                <a:sym typeface="Cambria"/>
              </a:rPr>
              <a:t>e</a:t>
            </a:r>
            <a:endParaRPr dirty="0">
              <a:solidFill>
                <a:srgbClr val="CDCDCD"/>
              </a:solidFill>
            </a:endParaRPr>
          </a:p>
        </p:txBody>
      </p:sp>
      <p:sp>
        <p:nvSpPr>
          <p:cNvPr id="23" name="Google Shape;749;p3">
            <a:extLst>
              <a:ext uri="{FF2B5EF4-FFF2-40B4-BE49-F238E27FC236}">
                <a16:creationId xmlns:a16="http://schemas.microsoft.com/office/drawing/2014/main" id="{73C429D6-36A9-01BF-CB8E-BA193FA36265}"/>
              </a:ext>
            </a:extLst>
          </p:cNvPr>
          <p:cNvSpPr/>
          <p:nvPr/>
        </p:nvSpPr>
        <p:spPr>
          <a:xfrm rot="10800000" flipH="1">
            <a:off x="8141576" y="76744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24" name="Google Shape;750;p3">
            <a:extLst>
              <a:ext uri="{FF2B5EF4-FFF2-40B4-BE49-F238E27FC236}">
                <a16:creationId xmlns:a16="http://schemas.microsoft.com/office/drawing/2014/main" id="{35E876D5-BC9D-E7CC-7803-F6279ED1E665}"/>
              </a:ext>
            </a:extLst>
          </p:cNvPr>
          <p:cNvSpPr/>
          <p:nvPr/>
        </p:nvSpPr>
        <p:spPr>
          <a:xfrm>
            <a:off x="5248655" y="886720"/>
            <a:ext cx="1993871"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25" name="Google Shape;764;p3">
            <a:extLst>
              <a:ext uri="{FF2B5EF4-FFF2-40B4-BE49-F238E27FC236}">
                <a16:creationId xmlns:a16="http://schemas.microsoft.com/office/drawing/2014/main" id="{7AC3D6B1-518B-A82D-9E6E-A4C33679DCB8}"/>
              </a:ext>
            </a:extLst>
          </p:cNvPr>
          <p:cNvSpPr txBox="1"/>
          <p:nvPr/>
        </p:nvSpPr>
        <p:spPr>
          <a:xfrm>
            <a:off x="7242526" y="1010634"/>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Mod</a:t>
            </a:r>
            <a:r>
              <a:rPr lang="fr-FR" sz="1300" b="1" dirty="0">
                <a:solidFill>
                  <a:srgbClr val="EC3A3B"/>
                </a:solidFill>
                <a:latin typeface="Cambria"/>
                <a:ea typeface="Cambria"/>
                <a:cs typeface="Cambria"/>
                <a:sym typeface="Cambria"/>
              </a:rPr>
              <a:t>è</a:t>
            </a:r>
            <a:r>
              <a:rPr lang="en-US" sz="1300" b="1" dirty="0">
                <a:solidFill>
                  <a:srgbClr val="EC3A3B"/>
                </a:solidFill>
                <a:latin typeface="Cambria"/>
                <a:ea typeface="Cambria"/>
                <a:cs typeface="Cambria"/>
                <a:sym typeface="Cambria"/>
              </a:rPr>
              <a:t>le </a:t>
            </a:r>
            <a:r>
              <a:rPr lang="en-US" sz="1300" b="1" dirty="0" err="1">
                <a:solidFill>
                  <a:srgbClr val="EC3A3B"/>
                </a:solidFill>
                <a:latin typeface="Cambria"/>
                <a:ea typeface="Cambria"/>
                <a:cs typeface="Cambria"/>
                <a:sym typeface="Cambria"/>
              </a:rPr>
              <a:t>Logique</a:t>
            </a:r>
            <a:r>
              <a:rPr lang="en-US" sz="1300" b="1" dirty="0">
                <a:solidFill>
                  <a:srgbClr val="EC3A3B"/>
                </a:solidFill>
                <a:latin typeface="Cambria"/>
                <a:ea typeface="Cambria"/>
                <a:cs typeface="Cambria"/>
                <a:sym typeface="Cambria"/>
              </a:rPr>
              <a:t> de Donn</a:t>
            </a:r>
            <a:r>
              <a:rPr lang="fr-FR" sz="1300" b="1" dirty="0">
                <a:solidFill>
                  <a:srgbClr val="EC3A3B"/>
                </a:solidFill>
                <a:latin typeface="Cambria"/>
                <a:ea typeface="Cambria"/>
                <a:cs typeface="Cambria"/>
                <a:sym typeface="Cambria"/>
              </a:rPr>
              <a:t>é</a:t>
            </a:r>
            <a:r>
              <a:rPr lang="en-US" sz="1300" b="1" dirty="0">
                <a:solidFill>
                  <a:srgbClr val="EC3A3B"/>
                </a:solidFill>
                <a:latin typeface="Cambria"/>
                <a:ea typeface="Cambria"/>
                <a:cs typeface="Cambria"/>
                <a:sym typeface="Cambria"/>
              </a:rPr>
              <a:t>e</a:t>
            </a:r>
            <a:endParaRPr lang="fr-FR" dirty="0">
              <a:solidFill>
                <a:srgbClr val="EC3A3B"/>
              </a:solidFill>
            </a:endParaRPr>
          </a:p>
        </p:txBody>
      </p:sp>
      <p:sp>
        <p:nvSpPr>
          <p:cNvPr id="26" name="Google Shape;750;p3">
            <a:extLst>
              <a:ext uri="{FF2B5EF4-FFF2-40B4-BE49-F238E27FC236}">
                <a16:creationId xmlns:a16="http://schemas.microsoft.com/office/drawing/2014/main" id="{0B2F2827-4596-99F3-35D2-CD143C53FD62}"/>
              </a:ext>
            </a:extLst>
          </p:cNvPr>
          <p:cNvSpPr/>
          <p:nvPr/>
        </p:nvSpPr>
        <p:spPr>
          <a:xfrm>
            <a:off x="3296607" y="886718"/>
            <a:ext cx="2322922"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27" name="Google Shape;764;p3">
            <a:extLst>
              <a:ext uri="{FF2B5EF4-FFF2-40B4-BE49-F238E27FC236}">
                <a16:creationId xmlns:a16="http://schemas.microsoft.com/office/drawing/2014/main" id="{2657B0AA-3EE8-5B7F-7CB1-B1F35B9808D7}"/>
              </a:ext>
            </a:extLst>
          </p:cNvPr>
          <p:cNvSpPr txBox="1"/>
          <p:nvPr/>
        </p:nvSpPr>
        <p:spPr>
          <a:xfrm>
            <a:off x="3380278" y="1009098"/>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err="1">
                <a:solidFill>
                  <a:srgbClr val="BFBFBF"/>
                </a:solidFill>
                <a:latin typeface="Cambria"/>
                <a:ea typeface="Cambria"/>
                <a:cs typeface="Cambria"/>
                <a:sym typeface="Cambria"/>
              </a:rPr>
              <a:t>Dictionnaire</a:t>
            </a:r>
            <a:r>
              <a:rPr lang="en-US" sz="1300" b="1" dirty="0">
                <a:solidFill>
                  <a:srgbClr val="BFBFBF"/>
                </a:solidFill>
                <a:latin typeface="Cambria"/>
                <a:ea typeface="Cambria"/>
                <a:cs typeface="Cambria"/>
                <a:sym typeface="Cambria"/>
              </a:rPr>
              <a:t> de </a:t>
            </a:r>
            <a:r>
              <a:rPr lang="en-US" sz="1300" b="1" dirty="0" err="1">
                <a:solidFill>
                  <a:srgbClr val="BFBFBF"/>
                </a:solidFill>
                <a:latin typeface="Cambria"/>
                <a:ea typeface="Cambria"/>
                <a:cs typeface="Cambria"/>
                <a:sym typeface="Cambria"/>
              </a:rPr>
              <a:t>données</a:t>
            </a:r>
            <a:endParaRPr lang="fr-FR" dirty="0"/>
          </a:p>
        </p:txBody>
      </p:sp>
      <p:sp>
        <p:nvSpPr>
          <p:cNvPr id="28" name="Google Shape;746;p3">
            <a:extLst>
              <a:ext uri="{FF2B5EF4-FFF2-40B4-BE49-F238E27FC236}">
                <a16:creationId xmlns:a16="http://schemas.microsoft.com/office/drawing/2014/main" id="{47A4E835-8767-FF53-032E-A956E980CFC5}"/>
              </a:ext>
            </a:extLst>
          </p:cNvPr>
          <p:cNvSpPr/>
          <p:nvPr/>
        </p:nvSpPr>
        <p:spPr>
          <a:xfrm>
            <a:off x="7242526" y="886718"/>
            <a:ext cx="1993871" cy="45719"/>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3" end="3"/>
                                            </p:txEl>
                                          </p:spTgt>
                                        </p:tgtEl>
                                        <p:attrNameLst>
                                          <p:attrName>style.visibility</p:attrName>
                                        </p:attrNameLst>
                                      </p:cBhvr>
                                      <p:to>
                                        <p:strVal val="visible"/>
                                      </p:to>
                                    </p:set>
                                    <p:animEffect transition="in" filter="fade">
                                      <p:cBhvr>
                                        <p:cTn id="16" dur="500"/>
                                        <p:tgtEl>
                                          <p:spTgt spid="2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animEffect transition="in" filter="fade">
                                      <p:cBhvr>
                                        <p:cTn id="19" dur="500"/>
                                        <p:tgtEl>
                                          <p:spTgt spid="2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xEl>
                                              <p:pRg st="5" end="5"/>
                                            </p:txEl>
                                          </p:spTgt>
                                        </p:tgtEl>
                                        <p:attrNameLst>
                                          <p:attrName>style.visibility</p:attrName>
                                        </p:attrNameLst>
                                      </p:cBhvr>
                                      <p:to>
                                        <p:strVal val="visible"/>
                                      </p:to>
                                    </p:set>
                                    <p:animEffect transition="in" filter="fade">
                                      <p:cBhvr>
                                        <p:cTn id="22" dur="500"/>
                                        <p:tgtEl>
                                          <p:spTgt spid="2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xEl>
                                              <p:pRg st="6" end="6"/>
                                            </p:txEl>
                                          </p:spTgt>
                                        </p:tgtEl>
                                        <p:attrNameLst>
                                          <p:attrName>style.visibility</p:attrName>
                                        </p:attrNameLst>
                                      </p:cBhvr>
                                      <p:to>
                                        <p:strVal val="visible"/>
                                      </p:to>
                                    </p:set>
                                    <p:animEffect transition="in" filter="fade">
                                      <p:cBhvr>
                                        <p:cTn id="25" dur="500"/>
                                        <p:tgtEl>
                                          <p:spTgt spid="2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animEffect transition="in" filter="fade">
                                      <p:cBhvr>
                                        <p:cTn id="31"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7"/>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1" name="Google Shape;1371;p17"/>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10</a:t>
            </a:r>
            <a:endParaRPr dirty="0"/>
          </a:p>
        </p:txBody>
      </p:sp>
      <p:sp>
        <p:nvSpPr>
          <p:cNvPr id="55" name="Google Shape;2138;p41">
            <a:extLst>
              <a:ext uri="{FF2B5EF4-FFF2-40B4-BE49-F238E27FC236}">
                <a16:creationId xmlns:a16="http://schemas.microsoft.com/office/drawing/2014/main" id="{A8490690-36DF-468D-B760-E0FD82FDAFAF}"/>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14" name="Google Shape;748;p3">
            <a:extLst>
              <a:ext uri="{FF2B5EF4-FFF2-40B4-BE49-F238E27FC236}">
                <a16:creationId xmlns:a16="http://schemas.microsoft.com/office/drawing/2014/main" id="{6D3B9877-0EC9-76B9-C637-D4E50704DD4E}"/>
              </a:ext>
            </a:extLst>
          </p:cNvPr>
          <p:cNvSpPr txBox="1"/>
          <p:nvPr/>
        </p:nvSpPr>
        <p:spPr>
          <a:xfrm>
            <a:off x="2843943" y="1061437"/>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technologies utilis</a:t>
            </a:r>
            <a:r>
              <a:rPr lang="fr-FR" sz="1300" b="1" dirty="0">
                <a:solidFill>
                  <a:srgbClr val="EC3A3B"/>
                </a:solidFill>
                <a:latin typeface="Cambria"/>
                <a:ea typeface="Cambria"/>
                <a:cs typeface="Cambria"/>
                <a:sym typeface="Cambria"/>
              </a:rPr>
              <a:t>é</a:t>
            </a:r>
            <a:r>
              <a:rPr lang="en-US" sz="1300" b="1" dirty="0">
                <a:solidFill>
                  <a:srgbClr val="EC3A3B"/>
                </a:solidFill>
                <a:latin typeface="Cambria"/>
                <a:ea typeface="Cambria"/>
                <a:cs typeface="Cambria"/>
                <a:sym typeface="Cambria"/>
              </a:rPr>
              <a:t>es</a:t>
            </a:r>
            <a:endParaRPr dirty="0"/>
          </a:p>
        </p:txBody>
      </p:sp>
      <p:sp>
        <p:nvSpPr>
          <p:cNvPr id="15" name="Google Shape;749;p3">
            <a:extLst>
              <a:ext uri="{FF2B5EF4-FFF2-40B4-BE49-F238E27FC236}">
                <a16:creationId xmlns:a16="http://schemas.microsoft.com/office/drawing/2014/main" id="{7E0F62CC-C4E8-31A4-E0D5-8449EE8205CA}"/>
              </a:ext>
            </a:extLst>
          </p:cNvPr>
          <p:cNvSpPr/>
          <p:nvPr/>
        </p:nvSpPr>
        <p:spPr>
          <a:xfrm rot="10800000" flipH="1">
            <a:off x="4477173" y="806457"/>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16" name="Google Shape;750;p3">
            <a:extLst>
              <a:ext uri="{FF2B5EF4-FFF2-40B4-BE49-F238E27FC236}">
                <a16:creationId xmlns:a16="http://schemas.microsoft.com/office/drawing/2014/main" id="{C6FC78BF-63A7-15F4-97FB-7328C1AEBD3A}"/>
              </a:ext>
            </a:extLst>
          </p:cNvPr>
          <p:cNvSpPr/>
          <p:nvPr/>
        </p:nvSpPr>
        <p:spPr>
          <a:xfrm>
            <a:off x="6204232" y="951475"/>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7" name="Google Shape;764;p3">
            <a:extLst>
              <a:ext uri="{FF2B5EF4-FFF2-40B4-BE49-F238E27FC236}">
                <a16:creationId xmlns:a16="http://schemas.microsoft.com/office/drawing/2014/main" id="{319C4959-F575-7AF3-07AA-B96455EFBA74}"/>
              </a:ext>
            </a:extLst>
          </p:cNvPr>
          <p:cNvSpPr txBox="1"/>
          <p:nvPr/>
        </p:nvSpPr>
        <p:spPr>
          <a:xfrm>
            <a:off x="6550580" y="1061436"/>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interfaces </a:t>
            </a:r>
            <a:r>
              <a:rPr lang="en-US" sz="1300" b="1" dirty="0" err="1">
                <a:solidFill>
                  <a:srgbClr val="BFBFBF"/>
                </a:solidFill>
                <a:latin typeface="Cambria"/>
                <a:ea typeface="Cambria"/>
                <a:cs typeface="Cambria"/>
                <a:sym typeface="Cambria"/>
              </a:rPr>
              <a:t>graphiques</a:t>
            </a:r>
            <a:endParaRPr lang="fr-FR" dirty="0"/>
          </a:p>
        </p:txBody>
      </p:sp>
      <p:sp>
        <p:nvSpPr>
          <p:cNvPr id="22" name="Google Shape;746;p3">
            <a:extLst>
              <a:ext uri="{FF2B5EF4-FFF2-40B4-BE49-F238E27FC236}">
                <a16:creationId xmlns:a16="http://schemas.microsoft.com/office/drawing/2014/main" id="{440F730E-00D4-34CC-AB9E-0E76A09E73E0}"/>
              </a:ext>
            </a:extLst>
          </p:cNvPr>
          <p:cNvSpPr/>
          <p:nvPr/>
        </p:nvSpPr>
        <p:spPr>
          <a:xfrm>
            <a:off x="2777658" y="951478"/>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3" name="Picture 22">
            <a:extLst>
              <a:ext uri="{FF2B5EF4-FFF2-40B4-BE49-F238E27FC236}">
                <a16:creationId xmlns:a16="http://schemas.microsoft.com/office/drawing/2014/main" id="{05D6519F-D59D-35E3-5959-A19D1A42E1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71" y="2087091"/>
            <a:ext cx="1398710" cy="1398710"/>
          </a:xfrm>
          <a:prstGeom prst="rect">
            <a:avLst/>
          </a:prstGeom>
          <a:noFill/>
          <a:ln>
            <a:noFill/>
          </a:ln>
        </p:spPr>
      </p:pic>
      <p:pic>
        <p:nvPicPr>
          <p:cNvPr id="24" name="Picture 23">
            <a:extLst>
              <a:ext uri="{FF2B5EF4-FFF2-40B4-BE49-F238E27FC236}">
                <a16:creationId xmlns:a16="http://schemas.microsoft.com/office/drawing/2014/main" id="{908F3235-6E69-4E8E-22B8-FC6C8FFA11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0146" y="2052056"/>
            <a:ext cx="1057318" cy="1491515"/>
          </a:xfrm>
          <a:prstGeom prst="rect">
            <a:avLst/>
          </a:prstGeom>
          <a:noFill/>
          <a:ln>
            <a:noFill/>
          </a:ln>
        </p:spPr>
      </p:pic>
      <p:pic>
        <p:nvPicPr>
          <p:cNvPr id="25" name="Picture 24">
            <a:extLst>
              <a:ext uri="{FF2B5EF4-FFF2-40B4-BE49-F238E27FC236}">
                <a16:creationId xmlns:a16="http://schemas.microsoft.com/office/drawing/2014/main" id="{55C8AC75-3BFA-33FF-144A-37C81C8AF5C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7529" y="1934625"/>
            <a:ext cx="1703642" cy="1703642"/>
          </a:xfrm>
          <a:prstGeom prst="rect">
            <a:avLst/>
          </a:prstGeom>
          <a:noFill/>
          <a:ln>
            <a:noFill/>
          </a:ln>
        </p:spPr>
      </p:pic>
      <p:pic>
        <p:nvPicPr>
          <p:cNvPr id="26" name="Picture 25">
            <a:extLst>
              <a:ext uri="{FF2B5EF4-FFF2-40B4-BE49-F238E27FC236}">
                <a16:creationId xmlns:a16="http://schemas.microsoft.com/office/drawing/2014/main" id="{E827DA19-DCCD-BB32-25DF-8C5150A811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57193" y="1890167"/>
            <a:ext cx="1735391" cy="1703642"/>
          </a:xfrm>
          <a:prstGeom prst="rect">
            <a:avLst/>
          </a:prstGeom>
          <a:noFill/>
          <a:ln>
            <a:noFill/>
          </a:ln>
        </p:spPr>
      </p:pic>
      <p:pic>
        <p:nvPicPr>
          <p:cNvPr id="27" name="Picture 26">
            <a:extLst>
              <a:ext uri="{FF2B5EF4-FFF2-40B4-BE49-F238E27FC236}">
                <a16:creationId xmlns:a16="http://schemas.microsoft.com/office/drawing/2014/main" id="{65CDFD98-0010-9FF4-440B-34EF4CF30C4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83558" y="4429934"/>
            <a:ext cx="1882071" cy="1012573"/>
          </a:xfrm>
          <a:prstGeom prst="rect">
            <a:avLst/>
          </a:prstGeom>
          <a:noFill/>
          <a:ln>
            <a:noFill/>
          </a:ln>
        </p:spPr>
      </p:pic>
      <p:pic>
        <p:nvPicPr>
          <p:cNvPr id="34" name="Picture 33">
            <a:extLst>
              <a:ext uri="{FF2B5EF4-FFF2-40B4-BE49-F238E27FC236}">
                <a16:creationId xmlns:a16="http://schemas.microsoft.com/office/drawing/2014/main" id="{2DFB0969-024D-1900-EA10-24DE672E081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9214" b="18772"/>
          <a:stretch/>
        </p:blipFill>
        <p:spPr bwMode="auto">
          <a:xfrm>
            <a:off x="3280031" y="4109297"/>
            <a:ext cx="2056398" cy="1480888"/>
          </a:xfrm>
          <a:prstGeom prst="rect">
            <a:avLst/>
          </a:prstGeom>
          <a:noFill/>
          <a:ln>
            <a:noFill/>
          </a:ln>
          <a:extLst>
            <a:ext uri="{53640926-AAD7-44D8-BBD7-CCE9431645EC}">
              <a14:shadowObscured xmlns:a14="http://schemas.microsoft.com/office/drawing/2010/main"/>
            </a:ext>
          </a:extLst>
        </p:spPr>
      </p:pic>
      <p:pic>
        <p:nvPicPr>
          <p:cNvPr id="39" name="Picture 38">
            <a:extLst>
              <a:ext uri="{FF2B5EF4-FFF2-40B4-BE49-F238E27FC236}">
                <a16:creationId xmlns:a16="http://schemas.microsoft.com/office/drawing/2014/main" id="{F058D3B0-8A3D-4551-4E40-8525BAA160B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2266" y="4206167"/>
            <a:ext cx="1942285" cy="1213181"/>
          </a:xfrm>
          <a:prstGeom prst="rect">
            <a:avLst/>
          </a:prstGeom>
          <a:noFill/>
          <a:ln>
            <a:noFill/>
          </a:ln>
        </p:spPr>
      </p:pic>
      <p:grpSp>
        <p:nvGrpSpPr>
          <p:cNvPr id="44" name="Google Shape;1444;p20">
            <a:extLst>
              <a:ext uri="{FF2B5EF4-FFF2-40B4-BE49-F238E27FC236}">
                <a16:creationId xmlns:a16="http://schemas.microsoft.com/office/drawing/2014/main" id="{32E0CA27-63EF-A63F-3FE4-DFE14FB5E91F}"/>
              </a:ext>
            </a:extLst>
          </p:cNvPr>
          <p:cNvGrpSpPr/>
          <p:nvPr/>
        </p:nvGrpSpPr>
        <p:grpSpPr>
          <a:xfrm>
            <a:off x="2617080" y="234233"/>
            <a:ext cx="7866999" cy="504057"/>
            <a:chOff x="841108" y="1294358"/>
            <a:chExt cx="7475308" cy="508077"/>
          </a:xfrm>
        </p:grpSpPr>
        <p:sp>
          <p:nvSpPr>
            <p:cNvPr id="45" name="Google Shape;1445;p20">
              <a:extLst>
                <a:ext uri="{FF2B5EF4-FFF2-40B4-BE49-F238E27FC236}">
                  <a16:creationId xmlns:a16="http://schemas.microsoft.com/office/drawing/2014/main" id="{E84222E4-3AB1-4FDF-2B69-8CC86AD140B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6" name="Google Shape;1446;p20">
              <a:extLst>
                <a:ext uri="{FF2B5EF4-FFF2-40B4-BE49-F238E27FC236}">
                  <a16:creationId xmlns:a16="http://schemas.microsoft.com/office/drawing/2014/main" id="{F9730DAE-02CD-46C5-4FD2-734BC0F2EEB5}"/>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47" name="Google Shape;1447;p20">
              <a:extLst>
                <a:ext uri="{FF2B5EF4-FFF2-40B4-BE49-F238E27FC236}">
                  <a16:creationId xmlns:a16="http://schemas.microsoft.com/office/drawing/2014/main" id="{8207C862-D378-7B19-F68A-C5897793F369}"/>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48" name="Google Shape;1448;p20">
            <a:extLst>
              <a:ext uri="{FF2B5EF4-FFF2-40B4-BE49-F238E27FC236}">
                <a16:creationId xmlns:a16="http://schemas.microsoft.com/office/drawing/2014/main" id="{D12329C1-819F-0405-61C2-9A2D78D2D9B2}"/>
              </a:ext>
            </a:extLst>
          </p:cNvPr>
          <p:cNvSpPr/>
          <p:nvPr/>
        </p:nvSpPr>
        <p:spPr>
          <a:xfrm>
            <a:off x="3912329" y="262412"/>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49" name="Google Shape;1449;p20">
            <a:extLst>
              <a:ext uri="{FF2B5EF4-FFF2-40B4-BE49-F238E27FC236}">
                <a16:creationId xmlns:a16="http://schemas.microsoft.com/office/drawing/2014/main" id="{AA849CEF-EE07-1A0B-6BA8-6CE6AC98123C}"/>
              </a:ext>
            </a:extLst>
          </p:cNvPr>
          <p:cNvSpPr/>
          <p:nvPr/>
        </p:nvSpPr>
        <p:spPr>
          <a:xfrm>
            <a:off x="2705691" y="225686"/>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50" name="Google Shape;1451;p20">
            <a:extLst>
              <a:ext uri="{FF2B5EF4-FFF2-40B4-BE49-F238E27FC236}">
                <a16:creationId xmlns:a16="http://schemas.microsoft.com/office/drawing/2014/main" id="{22F7E108-65CC-6FB5-77F6-BC7D9C5BFE60}"/>
              </a:ext>
            </a:extLst>
          </p:cNvPr>
          <p:cNvSpPr/>
          <p:nvPr/>
        </p:nvSpPr>
        <p:spPr>
          <a:xfrm>
            <a:off x="1571022" y="223258"/>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51" name="Google Shape;1452;p20">
            <a:extLst>
              <a:ext uri="{FF2B5EF4-FFF2-40B4-BE49-F238E27FC236}">
                <a16:creationId xmlns:a16="http://schemas.microsoft.com/office/drawing/2014/main" id="{DA744EC5-8172-F556-054D-710C5F91372C}"/>
              </a:ext>
            </a:extLst>
          </p:cNvPr>
          <p:cNvSpPr/>
          <p:nvPr/>
        </p:nvSpPr>
        <p:spPr>
          <a:xfrm>
            <a:off x="2113024" y="221079"/>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52" name="Google Shape;1453;p20">
            <a:extLst>
              <a:ext uri="{FF2B5EF4-FFF2-40B4-BE49-F238E27FC236}">
                <a16:creationId xmlns:a16="http://schemas.microsoft.com/office/drawing/2014/main" id="{CDCC1E1A-F03F-8E2E-96A3-07DD342D8661}"/>
              </a:ext>
            </a:extLst>
          </p:cNvPr>
          <p:cNvSpPr/>
          <p:nvPr/>
        </p:nvSpPr>
        <p:spPr>
          <a:xfrm>
            <a:off x="3298358" y="22126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53" name="Google Shape;1457;p20">
            <a:extLst>
              <a:ext uri="{FF2B5EF4-FFF2-40B4-BE49-F238E27FC236}">
                <a16:creationId xmlns:a16="http://schemas.microsoft.com/office/drawing/2014/main" id="{1D8EA182-CA66-C9FA-16EB-F048EA88CE7E}"/>
              </a:ext>
            </a:extLst>
          </p:cNvPr>
          <p:cNvSpPr/>
          <p:nvPr/>
        </p:nvSpPr>
        <p:spPr>
          <a:xfrm>
            <a:off x="10084033" y="21730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pic>
        <p:nvPicPr>
          <p:cNvPr id="2" name="Picture 1">
            <a:extLst>
              <a:ext uri="{FF2B5EF4-FFF2-40B4-BE49-F238E27FC236}">
                <a16:creationId xmlns:a16="http://schemas.microsoft.com/office/drawing/2014/main" id="{EA4F55CE-622E-202A-C144-55CD01EF9892}"/>
              </a:ext>
            </a:extLst>
          </p:cNvPr>
          <p:cNvPicPr>
            <a:picLocks noChangeAspect="1"/>
          </p:cNvPicPr>
          <p:nvPr/>
        </p:nvPicPr>
        <p:blipFill>
          <a:blip r:embed="rId10">
            <a:extLst>
              <a:ext uri="{28A0092B-C50C-407E-A947-70E740481C1C}">
                <a14:useLocalDpi xmlns:a14="http://schemas.microsoft.com/office/drawing/2010/main" val="0"/>
              </a:ext>
            </a:extLst>
          </a:blip>
          <a:srcRect t="13993" b="13993"/>
          <a:stretch>
            <a:fillRect/>
          </a:stretch>
        </p:blipFill>
        <p:spPr bwMode="auto">
          <a:xfrm>
            <a:off x="7648795" y="4403141"/>
            <a:ext cx="1350734" cy="1066157"/>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98EBED8-A206-5AB7-F412-4831B8FA1DE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540950" y="2305350"/>
            <a:ext cx="1177412" cy="1150833"/>
          </a:xfrm>
          <a:prstGeom prst="rect">
            <a:avLst/>
          </a:prstGeom>
          <a:noFill/>
          <a:ln>
            <a:noFill/>
          </a:ln>
        </p:spPr>
      </p:pic>
      <p:pic>
        <p:nvPicPr>
          <p:cNvPr id="4" name="Picture 3">
            <a:extLst>
              <a:ext uri="{FF2B5EF4-FFF2-40B4-BE49-F238E27FC236}">
                <a16:creationId xmlns:a16="http://schemas.microsoft.com/office/drawing/2014/main" id="{A66C38E2-E6BB-BD93-F6CA-6E6BF7B9C1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bwMode="auto">
          <a:xfrm>
            <a:off x="9697616" y="4318466"/>
            <a:ext cx="1177099" cy="1150832"/>
          </a:xfrm>
          <a:prstGeom prst="rect">
            <a:avLst/>
          </a:prstGeom>
          <a:noFill/>
          <a:ln>
            <a:noFill/>
          </a:ln>
        </p:spPr>
      </p:pic>
    </p:spTree>
    <p:extLst>
      <p:ext uri="{BB962C8B-B14F-4D97-AF65-F5344CB8AC3E}">
        <p14:creationId xmlns:p14="http://schemas.microsoft.com/office/powerpoint/2010/main" val="2503159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par>
                                <p:cTn id="50" presetID="53" presetClass="entr" presetSubtype="16"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p:cTn id="52" dur="500" fill="hold"/>
                                        <p:tgtEl>
                                          <p:spTgt spid="4"/>
                                        </p:tgtEl>
                                        <p:attrNameLst>
                                          <p:attrName>ppt_w</p:attrName>
                                        </p:attrNameLst>
                                      </p:cBhvr>
                                      <p:tavLst>
                                        <p:tav tm="0">
                                          <p:val>
                                            <p:fltVal val="0"/>
                                          </p:val>
                                        </p:tav>
                                        <p:tav tm="100000">
                                          <p:val>
                                            <p:strVal val="#ppt_w"/>
                                          </p:val>
                                        </p:tav>
                                      </p:tavLst>
                                    </p:anim>
                                    <p:anim calcmode="lin" valueType="num">
                                      <p:cBhvr>
                                        <p:cTn id="53" dur="500" fill="hold"/>
                                        <p:tgtEl>
                                          <p:spTgt spid="4"/>
                                        </p:tgtEl>
                                        <p:attrNameLst>
                                          <p:attrName>ppt_h</p:attrName>
                                        </p:attrNameLst>
                                      </p:cBhvr>
                                      <p:tavLst>
                                        <p:tav tm="0">
                                          <p:val>
                                            <p:fltVal val="0"/>
                                          </p:val>
                                        </p:tav>
                                        <p:tav tm="100000">
                                          <p:val>
                                            <p:strVal val="#ppt_h"/>
                                          </p:val>
                                        </p:tav>
                                      </p:tavLst>
                                    </p:anim>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7"/>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1" name="Google Shape;1371;p17"/>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11</a:t>
            </a:r>
            <a:endParaRPr dirty="0"/>
          </a:p>
        </p:txBody>
      </p:sp>
      <p:sp>
        <p:nvSpPr>
          <p:cNvPr id="55" name="Google Shape;2138;p41">
            <a:extLst>
              <a:ext uri="{FF2B5EF4-FFF2-40B4-BE49-F238E27FC236}">
                <a16:creationId xmlns:a16="http://schemas.microsoft.com/office/drawing/2014/main" id="{A8490690-36DF-468D-B760-E0FD82FDAFAF}"/>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14" name="Google Shape;748;p3">
            <a:extLst>
              <a:ext uri="{FF2B5EF4-FFF2-40B4-BE49-F238E27FC236}">
                <a16:creationId xmlns:a16="http://schemas.microsoft.com/office/drawing/2014/main" id="{6D3B9877-0EC9-76B9-C637-D4E50704DD4E}"/>
              </a:ext>
            </a:extLst>
          </p:cNvPr>
          <p:cNvSpPr txBox="1"/>
          <p:nvPr/>
        </p:nvSpPr>
        <p:spPr>
          <a:xfrm>
            <a:off x="2843943" y="1061437"/>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technologies utilis</a:t>
            </a:r>
            <a:r>
              <a:rPr lang="fr-FR" sz="1300" b="1" dirty="0">
                <a:solidFill>
                  <a:srgbClr val="EC3A3B"/>
                </a:solidFill>
                <a:latin typeface="Cambria"/>
                <a:ea typeface="Cambria"/>
                <a:cs typeface="Cambria"/>
                <a:sym typeface="Cambria"/>
              </a:rPr>
              <a:t>é</a:t>
            </a:r>
            <a:r>
              <a:rPr lang="en-US" sz="1300" b="1" dirty="0">
                <a:solidFill>
                  <a:srgbClr val="EC3A3B"/>
                </a:solidFill>
                <a:latin typeface="Cambria"/>
                <a:ea typeface="Cambria"/>
                <a:cs typeface="Cambria"/>
                <a:sym typeface="Cambria"/>
              </a:rPr>
              <a:t>es</a:t>
            </a:r>
            <a:endParaRPr dirty="0"/>
          </a:p>
        </p:txBody>
      </p:sp>
      <p:sp>
        <p:nvSpPr>
          <p:cNvPr id="15" name="Google Shape;749;p3">
            <a:extLst>
              <a:ext uri="{FF2B5EF4-FFF2-40B4-BE49-F238E27FC236}">
                <a16:creationId xmlns:a16="http://schemas.microsoft.com/office/drawing/2014/main" id="{7E0F62CC-C4E8-31A4-E0D5-8449EE8205CA}"/>
              </a:ext>
            </a:extLst>
          </p:cNvPr>
          <p:cNvSpPr/>
          <p:nvPr/>
        </p:nvSpPr>
        <p:spPr>
          <a:xfrm rot="10800000" flipH="1">
            <a:off x="4477173" y="806457"/>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16" name="Google Shape;750;p3">
            <a:extLst>
              <a:ext uri="{FF2B5EF4-FFF2-40B4-BE49-F238E27FC236}">
                <a16:creationId xmlns:a16="http://schemas.microsoft.com/office/drawing/2014/main" id="{C6FC78BF-63A7-15F4-97FB-7328C1AEBD3A}"/>
              </a:ext>
            </a:extLst>
          </p:cNvPr>
          <p:cNvSpPr/>
          <p:nvPr/>
        </p:nvSpPr>
        <p:spPr>
          <a:xfrm>
            <a:off x="6204232" y="951475"/>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7" name="Google Shape;764;p3">
            <a:extLst>
              <a:ext uri="{FF2B5EF4-FFF2-40B4-BE49-F238E27FC236}">
                <a16:creationId xmlns:a16="http://schemas.microsoft.com/office/drawing/2014/main" id="{319C4959-F575-7AF3-07AA-B96455EFBA74}"/>
              </a:ext>
            </a:extLst>
          </p:cNvPr>
          <p:cNvSpPr txBox="1"/>
          <p:nvPr/>
        </p:nvSpPr>
        <p:spPr>
          <a:xfrm>
            <a:off x="6550580" y="1061436"/>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interfaces </a:t>
            </a:r>
            <a:r>
              <a:rPr lang="en-US" sz="1300" b="1" dirty="0" err="1">
                <a:solidFill>
                  <a:srgbClr val="BFBFBF"/>
                </a:solidFill>
                <a:latin typeface="Cambria"/>
                <a:ea typeface="Cambria"/>
                <a:cs typeface="Cambria"/>
                <a:sym typeface="Cambria"/>
              </a:rPr>
              <a:t>graphiques</a:t>
            </a:r>
            <a:endParaRPr lang="fr-FR" dirty="0"/>
          </a:p>
        </p:txBody>
      </p:sp>
      <p:sp>
        <p:nvSpPr>
          <p:cNvPr id="22" name="Google Shape;746;p3">
            <a:extLst>
              <a:ext uri="{FF2B5EF4-FFF2-40B4-BE49-F238E27FC236}">
                <a16:creationId xmlns:a16="http://schemas.microsoft.com/office/drawing/2014/main" id="{440F730E-00D4-34CC-AB9E-0E76A09E73E0}"/>
              </a:ext>
            </a:extLst>
          </p:cNvPr>
          <p:cNvSpPr/>
          <p:nvPr/>
        </p:nvSpPr>
        <p:spPr>
          <a:xfrm>
            <a:off x="2777658" y="951478"/>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grpSp>
        <p:nvGrpSpPr>
          <p:cNvPr id="44" name="Google Shape;1444;p20">
            <a:extLst>
              <a:ext uri="{FF2B5EF4-FFF2-40B4-BE49-F238E27FC236}">
                <a16:creationId xmlns:a16="http://schemas.microsoft.com/office/drawing/2014/main" id="{32E0CA27-63EF-A63F-3FE4-DFE14FB5E91F}"/>
              </a:ext>
            </a:extLst>
          </p:cNvPr>
          <p:cNvGrpSpPr/>
          <p:nvPr/>
        </p:nvGrpSpPr>
        <p:grpSpPr>
          <a:xfrm>
            <a:off x="2617080" y="234233"/>
            <a:ext cx="7866999" cy="504057"/>
            <a:chOff x="841108" y="1294358"/>
            <a:chExt cx="7475308" cy="508077"/>
          </a:xfrm>
        </p:grpSpPr>
        <p:sp>
          <p:nvSpPr>
            <p:cNvPr id="45" name="Google Shape;1445;p20">
              <a:extLst>
                <a:ext uri="{FF2B5EF4-FFF2-40B4-BE49-F238E27FC236}">
                  <a16:creationId xmlns:a16="http://schemas.microsoft.com/office/drawing/2014/main" id="{E84222E4-3AB1-4FDF-2B69-8CC86AD140B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6" name="Google Shape;1446;p20">
              <a:extLst>
                <a:ext uri="{FF2B5EF4-FFF2-40B4-BE49-F238E27FC236}">
                  <a16:creationId xmlns:a16="http://schemas.microsoft.com/office/drawing/2014/main" id="{F9730DAE-02CD-46C5-4FD2-734BC0F2EEB5}"/>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47" name="Google Shape;1447;p20">
              <a:extLst>
                <a:ext uri="{FF2B5EF4-FFF2-40B4-BE49-F238E27FC236}">
                  <a16:creationId xmlns:a16="http://schemas.microsoft.com/office/drawing/2014/main" id="{8207C862-D378-7B19-F68A-C5897793F369}"/>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48" name="Google Shape;1448;p20">
            <a:extLst>
              <a:ext uri="{FF2B5EF4-FFF2-40B4-BE49-F238E27FC236}">
                <a16:creationId xmlns:a16="http://schemas.microsoft.com/office/drawing/2014/main" id="{D12329C1-819F-0405-61C2-9A2D78D2D9B2}"/>
              </a:ext>
            </a:extLst>
          </p:cNvPr>
          <p:cNvSpPr/>
          <p:nvPr/>
        </p:nvSpPr>
        <p:spPr>
          <a:xfrm>
            <a:off x="3912329" y="262412"/>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49" name="Google Shape;1449;p20">
            <a:extLst>
              <a:ext uri="{FF2B5EF4-FFF2-40B4-BE49-F238E27FC236}">
                <a16:creationId xmlns:a16="http://schemas.microsoft.com/office/drawing/2014/main" id="{AA849CEF-EE07-1A0B-6BA8-6CE6AC98123C}"/>
              </a:ext>
            </a:extLst>
          </p:cNvPr>
          <p:cNvSpPr/>
          <p:nvPr/>
        </p:nvSpPr>
        <p:spPr>
          <a:xfrm>
            <a:off x="2705691" y="225686"/>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50" name="Google Shape;1451;p20">
            <a:extLst>
              <a:ext uri="{FF2B5EF4-FFF2-40B4-BE49-F238E27FC236}">
                <a16:creationId xmlns:a16="http://schemas.microsoft.com/office/drawing/2014/main" id="{22F7E108-65CC-6FB5-77F6-BC7D9C5BFE60}"/>
              </a:ext>
            </a:extLst>
          </p:cNvPr>
          <p:cNvSpPr/>
          <p:nvPr/>
        </p:nvSpPr>
        <p:spPr>
          <a:xfrm>
            <a:off x="1571022" y="223258"/>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51" name="Google Shape;1452;p20">
            <a:extLst>
              <a:ext uri="{FF2B5EF4-FFF2-40B4-BE49-F238E27FC236}">
                <a16:creationId xmlns:a16="http://schemas.microsoft.com/office/drawing/2014/main" id="{DA744EC5-8172-F556-054D-710C5F91372C}"/>
              </a:ext>
            </a:extLst>
          </p:cNvPr>
          <p:cNvSpPr/>
          <p:nvPr/>
        </p:nvSpPr>
        <p:spPr>
          <a:xfrm>
            <a:off x="2113024" y="221079"/>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52" name="Google Shape;1453;p20">
            <a:extLst>
              <a:ext uri="{FF2B5EF4-FFF2-40B4-BE49-F238E27FC236}">
                <a16:creationId xmlns:a16="http://schemas.microsoft.com/office/drawing/2014/main" id="{CDCC1E1A-F03F-8E2E-96A3-07DD342D8661}"/>
              </a:ext>
            </a:extLst>
          </p:cNvPr>
          <p:cNvSpPr/>
          <p:nvPr/>
        </p:nvSpPr>
        <p:spPr>
          <a:xfrm>
            <a:off x="3298358" y="22126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53" name="Google Shape;1457;p20">
            <a:extLst>
              <a:ext uri="{FF2B5EF4-FFF2-40B4-BE49-F238E27FC236}">
                <a16:creationId xmlns:a16="http://schemas.microsoft.com/office/drawing/2014/main" id="{1D8EA182-CA66-C9FA-16EB-F048EA88CE7E}"/>
              </a:ext>
            </a:extLst>
          </p:cNvPr>
          <p:cNvSpPr/>
          <p:nvPr/>
        </p:nvSpPr>
        <p:spPr>
          <a:xfrm>
            <a:off x="10084033" y="21730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 name="Google Shape;1589;p24">
            <a:extLst>
              <a:ext uri="{FF2B5EF4-FFF2-40B4-BE49-F238E27FC236}">
                <a16:creationId xmlns:a16="http://schemas.microsoft.com/office/drawing/2014/main" id="{CEF24873-C07D-F8B3-5CA8-6216F30117C5}"/>
              </a:ext>
            </a:extLst>
          </p:cNvPr>
          <p:cNvSpPr/>
          <p:nvPr/>
        </p:nvSpPr>
        <p:spPr>
          <a:xfrm>
            <a:off x="103662" y="1369170"/>
            <a:ext cx="2934719"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Flux de travail d’AJAX</a:t>
            </a:r>
            <a:endParaRPr dirty="0"/>
          </a:p>
        </p:txBody>
      </p:sp>
      <p:pic>
        <p:nvPicPr>
          <p:cNvPr id="7" name="Picture 6">
            <a:extLst>
              <a:ext uri="{FF2B5EF4-FFF2-40B4-BE49-F238E27FC236}">
                <a16:creationId xmlns:a16="http://schemas.microsoft.com/office/drawing/2014/main" id="{6C7F1038-53A2-489E-3F14-67EEC7B384D6}"/>
              </a:ext>
            </a:extLst>
          </p:cNvPr>
          <p:cNvPicPr>
            <a:picLocks noChangeAspect="1"/>
          </p:cNvPicPr>
          <p:nvPr/>
        </p:nvPicPr>
        <p:blipFill>
          <a:blip r:embed="rId3"/>
          <a:stretch>
            <a:fillRect/>
          </a:stretch>
        </p:blipFill>
        <p:spPr>
          <a:xfrm>
            <a:off x="2327546" y="1894603"/>
            <a:ext cx="7803608" cy="4443531"/>
          </a:xfrm>
          <a:prstGeom prst="rect">
            <a:avLst/>
          </a:prstGeom>
        </p:spPr>
      </p:pic>
    </p:spTree>
    <p:extLst>
      <p:ext uri="{BB962C8B-B14F-4D97-AF65-F5344CB8AC3E}">
        <p14:creationId xmlns:p14="http://schemas.microsoft.com/office/powerpoint/2010/main" val="4253662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7"/>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1" name="Google Shape;1371;p17"/>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12</a:t>
            </a:r>
            <a:endParaRPr dirty="0"/>
          </a:p>
        </p:txBody>
      </p:sp>
      <p:sp>
        <p:nvSpPr>
          <p:cNvPr id="55" name="Google Shape;2138;p41">
            <a:extLst>
              <a:ext uri="{FF2B5EF4-FFF2-40B4-BE49-F238E27FC236}">
                <a16:creationId xmlns:a16="http://schemas.microsoft.com/office/drawing/2014/main" id="{A8490690-36DF-468D-B760-E0FD82FDAFAF}"/>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14" name="Google Shape;748;p3">
            <a:extLst>
              <a:ext uri="{FF2B5EF4-FFF2-40B4-BE49-F238E27FC236}">
                <a16:creationId xmlns:a16="http://schemas.microsoft.com/office/drawing/2014/main" id="{6D3B9877-0EC9-76B9-C637-D4E50704DD4E}"/>
              </a:ext>
            </a:extLst>
          </p:cNvPr>
          <p:cNvSpPr txBox="1"/>
          <p:nvPr/>
        </p:nvSpPr>
        <p:spPr>
          <a:xfrm>
            <a:off x="2843943" y="1061437"/>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technologies utilis</a:t>
            </a:r>
            <a:r>
              <a:rPr lang="fr-FR" sz="1300" b="1" dirty="0">
                <a:solidFill>
                  <a:srgbClr val="EC3A3B"/>
                </a:solidFill>
                <a:latin typeface="Cambria"/>
                <a:ea typeface="Cambria"/>
                <a:cs typeface="Cambria"/>
                <a:sym typeface="Cambria"/>
              </a:rPr>
              <a:t>é</a:t>
            </a:r>
            <a:r>
              <a:rPr lang="en-US" sz="1300" b="1" dirty="0">
                <a:solidFill>
                  <a:srgbClr val="EC3A3B"/>
                </a:solidFill>
                <a:latin typeface="Cambria"/>
                <a:ea typeface="Cambria"/>
                <a:cs typeface="Cambria"/>
                <a:sym typeface="Cambria"/>
              </a:rPr>
              <a:t>es</a:t>
            </a:r>
            <a:endParaRPr dirty="0"/>
          </a:p>
        </p:txBody>
      </p:sp>
      <p:sp>
        <p:nvSpPr>
          <p:cNvPr id="15" name="Google Shape;749;p3">
            <a:extLst>
              <a:ext uri="{FF2B5EF4-FFF2-40B4-BE49-F238E27FC236}">
                <a16:creationId xmlns:a16="http://schemas.microsoft.com/office/drawing/2014/main" id="{7E0F62CC-C4E8-31A4-E0D5-8449EE8205CA}"/>
              </a:ext>
            </a:extLst>
          </p:cNvPr>
          <p:cNvSpPr/>
          <p:nvPr/>
        </p:nvSpPr>
        <p:spPr>
          <a:xfrm rot="10800000" flipH="1">
            <a:off x="4477173" y="806457"/>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16" name="Google Shape;750;p3">
            <a:extLst>
              <a:ext uri="{FF2B5EF4-FFF2-40B4-BE49-F238E27FC236}">
                <a16:creationId xmlns:a16="http://schemas.microsoft.com/office/drawing/2014/main" id="{C6FC78BF-63A7-15F4-97FB-7328C1AEBD3A}"/>
              </a:ext>
            </a:extLst>
          </p:cNvPr>
          <p:cNvSpPr/>
          <p:nvPr/>
        </p:nvSpPr>
        <p:spPr>
          <a:xfrm>
            <a:off x="6204232" y="951475"/>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7" name="Google Shape;764;p3">
            <a:extLst>
              <a:ext uri="{FF2B5EF4-FFF2-40B4-BE49-F238E27FC236}">
                <a16:creationId xmlns:a16="http://schemas.microsoft.com/office/drawing/2014/main" id="{319C4959-F575-7AF3-07AA-B96455EFBA74}"/>
              </a:ext>
            </a:extLst>
          </p:cNvPr>
          <p:cNvSpPr txBox="1"/>
          <p:nvPr/>
        </p:nvSpPr>
        <p:spPr>
          <a:xfrm>
            <a:off x="6550580" y="1061436"/>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interfaces </a:t>
            </a:r>
            <a:r>
              <a:rPr lang="en-US" sz="1300" b="1" dirty="0" err="1">
                <a:solidFill>
                  <a:srgbClr val="BFBFBF"/>
                </a:solidFill>
                <a:latin typeface="Cambria"/>
                <a:ea typeface="Cambria"/>
                <a:cs typeface="Cambria"/>
                <a:sym typeface="Cambria"/>
              </a:rPr>
              <a:t>graphiques</a:t>
            </a:r>
            <a:endParaRPr lang="fr-FR" dirty="0"/>
          </a:p>
        </p:txBody>
      </p:sp>
      <p:sp>
        <p:nvSpPr>
          <p:cNvPr id="22" name="Google Shape;746;p3">
            <a:extLst>
              <a:ext uri="{FF2B5EF4-FFF2-40B4-BE49-F238E27FC236}">
                <a16:creationId xmlns:a16="http://schemas.microsoft.com/office/drawing/2014/main" id="{440F730E-00D4-34CC-AB9E-0E76A09E73E0}"/>
              </a:ext>
            </a:extLst>
          </p:cNvPr>
          <p:cNvSpPr/>
          <p:nvPr/>
        </p:nvSpPr>
        <p:spPr>
          <a:xfrm>
            <a:off x="2777658" y="951478"/>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grpSp>
        <p:nvGrpSpPr>
          <p:cNvPr id="44" name="Google Shape;1444;p20">
            <a:extLst>
              <a:ext uri="{FF2B5EF4-FFF2-40B4-BE49-F238E27FC236}">
                <a16:creationId xmlns:a16="http://schemas.microsoft.com/office/drawing/2014/main" id="{32E0CA27-63EF-A63F-3FE4-DFE14FB5E91F}"/>
              </a:ext>
            </a:extLst>
          </p:cNvPr>
          <p:cNvGrpSpPr/>
          <p:nvPr/>
        </p:nvGrpSpPr>
        <p:grpSpPr>
          <a:xfrm>
            <a:off x="2617080" y="234233"/>
            <a:ext cx="7866999" cy="504057"/>
            <a:chOff x="841108" y="1294358"/>
            <a:chExt cx="7475308" cy="508077"/>
          </a:xfrm>
        </p:grpSpPr>
        <p:sp>
          <p:nvSpPr>
            <p:cNvPr id="45" name="Google Shape;1445;p20">
              <a:extLst>
                <a:ext uri="{FF2B5EF4-FFF2-40B4-BE49-F238E27FC236}">
                  <a16:creationId xmlns:a16="http://schemas.microsoft.com/office/drawing/2014/main" id="{E84222E4-3AB1-4FDF-2B69-8CC86AD140B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6" name="Google Shape;1446;p20">
              <a:extLst>
                <a:ext uri="{FF2B5EF4-FFF2-40B4-BE49-F238E27FC236}">
                  <a16:creationId xmlns:a16="http://schemas.microsoft.com/office/drawing/2014/main" id="{F9730DAE-02CD-46C5-4FD2-734BC0F2EEB5}"/>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47" name="Google Shape;1447;p20">
              <a:extLst>
                <a:ext uri="{FF2B5EF4-FFF2-40B4-BE49-F238E27FC236}">
                  <a16:creationId xmlns:a16="http://schemas.microsoft.com/office/drawing/2014/main" id="{8207C862-D378-7B19-F68A-C5897793F369}"/>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48" name="Google Shape;1448;p20">
            <a:extLst>
              <a:ext uri="{FF2B5EF4-FFF2-40B4-BE49-F238E27FC236}">
                <a16:creationId xmlns:a16="http://schemas.microsoft.com/office/drawing/2014/main" id="{D12329C1-819F-0405-61C2-9A2D78D2D9B2}"/>
              </a:ext>
            </a:extLst>
          </p:cNvPr>
          <p:cNvSpPr/>
          <p:nvPr/>
        </p:nvSpPr>
        <p:spPr>
          <a:xfrm>
            <a:off x="3912329" y="262412"/>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49" name="Google Shape;1449;p20">
            <a:extLst>
              <a:ext uri="{FF2B5EF4-FFF2-40B4-BE49-F238E27FC236}">
                <a16:creationId xmlns:a16="http://schemas.microsoft.com/office/drawing/2014/main" id="{AA849CEF-EE07-1A0B-6BA8-6CE6AC98123C}"/>
              </a:ext>
            </a:extLst>
          </p:cNvPr>
          <p:cNvSpPr/>
          <p:nvPr/>
        </p:nvSpPr>
        <p:spPr>
          <a:xfrm>
            <a:off x="2705691" y="225686"/>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50" name="Google Shape;1451;p20">
            <a:extLst>
              <a:ext uri="{FF2B5EF4-FFF2-40B4-BE49-F238E27FC236}">
                <a16:creationId xmlns:a16="http://schemas.microsoft.com/office/drawing/2014/main" id="{22F7E108-65CC-6FB5-77F6-BC7D9C5BFE60}"/>
              </a:ext>
            </a:extLst>
          </p:cNvPr>
          <p:cNvSpPr/>
          <p:nvPr/>
        </p:nvSpPr>
        <p:spPr>
          <a:xfrm>
            <a:off x="1571022" y="223258"/>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51" name="Google Shape;1452;p20">
            <a:extLst>
              <a:ext uri="{FF2B5EF4-FFF2-40B4-BE49-F238E27FC236}">
                <a16:creationId xmlns:a16="http://schemas.microsoft.com/office/drawing/2014/main" id="{DA744EC5-8172-F556-054D-710C5F91372C}"/>
              </a:ext>
            </a:extLst>
          </p:cNvPr>
          <p:cNvSpPr/>
          <p:nvPr/>
        </p:nvSpPr>
        <p:spPr>
          <a:xfrm>
            <a:off x="2113024" y="221079"/>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52" name="Google Shape;1453;p20">
            <a:extLst>
              <a:ext uri="{FF2B5EF4-FFF2-40B4-BE49-F238E27FC236}">
                <a16:creationId xmlns:a16="http://schemas.microsoft.com/office/drawing/2014/main" id="{CDCC1E1A-F03F-8E2E-96A3-07DD342D8661}"/>
              </a:ext>
            </a:extLst>
          </p:cNvPr>
          <p:cNvSpPr/>
          <p:nvPr/>
        </p:nvSpPr>
        <p:spPr>
          <a:xfrm>
            <a:off x="3298358" y="22126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53" name="Google Shape;1457;p20">
            <a:extLst>
              <a:ext uri="{FF2B5EF4-FFF2-40B4-BE49-F238E27FC236}">
                <a16:creationId xmlns:a16="http://schemas.microsoft.com/office/drawing/2014/main" id="{1D8EA182-CA66-C9FA-16EB-F048EA88CE7E}"/>
              </a:ext>
            </a:extLst>
          </p:cNvPr>
          <p:cNvSpPr/>
          <p:nvPr/>
        </p:nvSpPr>
        <p:spPr>
          <a:xfrm>
            <a:off x="10084033" y="21730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 name="Google Shape;1589;p24">
            <a:extLst>
              <a:ext uri="{FF2B5EF4-FFF2-40B4-BE49-F238E27FC236}">
                <a16:creationId xmlns:a16="http://schemas.microsoft.com/office/drawing/2014/main" id="{CEF24873-C07D-F8B3-5CA8-6216F30117C5}"/>
              </a:ext>
            </a:extLst>
          </p:cNvPr>
          <p:cNvSpPr/>
          <p:nvPr/>
        </p:nvSpPr>
        <p:spPr>
          <a:xfrm>
            <a:off x="103662" y="1369170"/>
            <a:ext cx="3194696"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Flux de travail de </a:t>
            </a:r>
            <a:r>
              <a:rPr lang="fr-FR" sz="1800" dirty="0" err="1">
                <a:solidFill>
                  <a:schemeClr val="lt1"/>
                </a:solidFill>
                <a:latin typeface="Rockwell"/>
                <a:ea typeface="Rockwell"/>
                <a:cs typeface="Rockwell"/>
                <a:sym typeface="Rockwell"/>
              </a:rPr>
              <a:t>Stripe</a:t>
            </a:r>
            <a:endParaRPr dirty="0"/>
          </a:p>
        </p:txBody>
      </p:sp>
      <p:pic>
        <p:nvPicPr>
          <p:cNvPr id="7" name="Picture 6">
            <a:extLst>
              <a:ext uri="{FF2B5EF4-FFF2-40B4-BE49-F238E27FC236}">
                <a16:creationId xmlns:a16="http://schemas.microsoft.com/office/drawing/2014/main" id="{6C7F1038-53A2-489E-3F14-67EEC7B384D6}"/>
              </a:ext>
            </a:extLst>
          </p:cNvPr>
          <p:cNvPicPr>
            <a:picLocks noChangeAspect="1"/>
          </p:cNvPicPr>
          <p:nvPr/>
        </p:nvPicPr>
        <p:blipFill>
          <a:blip r:embed="rId3"/>
          <a:srcRect/>
          <a:stretch/>
        </p:blipFill>
        <p:spPr>
          <a:xfrm>
            <a:off x="1657784" y="1975617"/>
            <a:ext cx="9068143" cy="4336938"/>
          </a:xfrm>
          <a:prstGeom prst="rect">
            <a:avLst/>
          </a:prstGeom>
        </p:spPr>
      </p:pic>
    </p:spTree>
    <p:extLst>
      <p:ext uri="{BB962C8B-B14F-4D97-AF65-F5344CB8AC3E}">
        <p14:creationId xmlns:p14="http://schemas.microsoft.com/office/powerpoint/2010/main" val="1722251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414123" y="1424308"/>
            <a:ext cx="1336739"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Logo</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13</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Graphic 16">
            <a:extLst>
              <a:ext uri="{FF2B5EF4-FFF2-40B4-BE49-F238E27FC236}">
                <a16:creationId xmlns:a16="http://schemas.microsoft.com/office/drawing/2014/main" id="{CFD71378-14D4-B1F8-296A-59E8CAA1E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1078" y="2450396"/>
            <a:ext cx="3213800" cy="2708574"/>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414122" y="1424308"/>
            <a:ext cx="1947337"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err="1">
                <a:solidFill>
                  <a:schemeClr val="lt1"/>
                </a:solidFill>
                <a:latin typeface="Rockwell"/>
                <a:ea typeface="Rockwell"/>
                <a:cs typeface="Rockwell"/>
                <a:sym typeface="Rockwell"/>
              </a:rPr>
              <a:t>Affciche</a:t>
            </a:r>
            <a:r>
              <a:rPr lang="fr-FR" sz="1800" dirty="0">
                <a:solidFill>
                  <a:schemeClr val="lt1"/>
                </a:solidFill>
                <a:latin typeface="Rockwell"/>
                <a:ea typeface="Rockwell"/>
                <a:cs typeface="Rockwell"/>
                <a:sym typeface="Rockwell"/>
              </a:rPr>
              <a:t> N°1</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14</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Graphic 16">
            <a:extLst>
              <a:ext uri="{FF2B5EF4-FFF2-40B4-BE49-F238E27FC236}">
                <a16:creationId xmlns:a16="http://schemas.microsoft.com/office/drawing/2014/main" id="{CFD71378-14D4-B1F8-296A-59E8CAA1E868}"/>
              </a:ext>
            </a:extLst>
          </p:cNvPr>
          <p:cNvPicPr>
            <a:picLocks noChangeAspect="1"/>
          </p:cNvPicPr>
          <p:nvPr/>
        </p:nvPicPr>
        <p:blipFill>
          <a:blip r:embed="rId3"/>
          <a:srcRect/>
          <a:stretch/>
        </p:blipFill>
        <p:spPr>
          <a:xfrm>
            <a:off x="612937" y="2494352"/>
            <a:ext cx="10789998" cy="2762398"/>
          </a:xfrm>
          <a:prstGeom prst="rect">
            <a:avLst/>
          </a:prstGeom>
        </p:spPr>
      </p:pic>
    </p:spTree>
    <p:extLst>
      <p:ext uri="{BB962C8B-B14F-4D97-AF65-F5344CB8AC3E}">
        <p14:creationId xmlns:p14="http://schemas.microsoft.com/office/powerpoint/2010/main" val="36072459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414122" y="1424308"/>
            <a:ext cx="1947337"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err="1">
                <a:solidFill>
                  <a:schemeClr val="lt1"/>
                </a:solidFill>
                <a:latin typeface="Rockwell"/>
                <a:ea typeface="Rockwell"/>
                <a:cs typeface="Rockwell"/>
                <a:sym typeface="Rockwell"/>
              </a:rPr>
              <a:t>Affciche</a:t>
            </a:r>
            <a:r>
              <a:rPr lang="fr-FR" sz="1800" dirty="0">
                <a:solidFill>
                  <a:schemeClr val="lt1"/>
                </a:solidFill>
                <a:latin typeface="Rockwell"/>
                <a:ea typeface="Rockwell"/>
                <a:cs typeface="Rockwell"/>
                <a:sym typeface="Rockwell"/>
              </a:rPr>
              <a:t> N°2</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15</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Graphic 16">
            <a:extLst>
              <a:ext uri="{FF2B5EF4-FFF2-40B4-BE49-F238E27FC236}">
                <a16:creationId xmlns:a16="http://schemas.microsoft.com/office/drawing/2014/main" id="{CFD71378-14D4-B1F8-296A-59E8CAA1E868}"/>
              </a:ext>
            </a:extLst>
          </p:cNvPr>
          <p:cNvPicPr>
            <a:picLocks noChangeAspect="1"/>
          </p:cNvPicPr>
          <p:nvPr/>
        </p:nvPicPr>
        <p:blipFill>
          <a:blip r:embed="rId3"/>
          <a:srcRect/>
          <a:stretch/>
        </p:blipFill>
        <p:spPr>
          <a:xfrm>
            <a:off x="612939" y="2512108"/>
            <a:ext cx="10789993" cy="2762398"/>
          </a:xfrm>
          <a:prstGeom prst="rect">
            <a:avLst/>
          </a:prstGeom>
        </p:spPr>
      </p:pic>
    </p:spTree>
    <p:extLst>
      <p:ext uri="{BB962C8B-B14F-4D97-AF65-F5344CB8AC3E}">
        <p14:creationId xmlns:p14="http://schemas.microsoft.com/office/powerpoint/2010/main" val="9983976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414122" y="1424308"/>
            <a:ext cx="1947337"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err="1">
                <a:solidFill>
                  <a:schemeClr val="lt1"/>
                </a:solidFill>
                <a:latin typeface="Rockwell"/>
                <a:ea typeface="Rockwell"/>
                <a:cs typeface="Rockwell"/>
                <a:sym typeface="Rockwell"/>
              </a:rPr>
              <a:t>Affciche</a:t>
            </a:r>
            <a:r>
              <a:rPr lang="fr-FR" sz="1800" dirty="0">
                <a:solidFill>
                  <a:schemeClr val="lt1"/>
                </a:solidFill>
                <a:latin typeface="Rockwell"/>
                <a:ea typeface="Rockwell"/>
                <a:cs typeface="Rockwell"/>
                <a:sym typeface="Rockwell"/>
              </a:rPr>
              <a:t> N°3</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16</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Graphic 16">
            <a:extLst>
              <a:ext uri="{FF2B5EF4-FFF2-40B4-BE49-F238E27FC236}">
                <a16:creationId xmlns:a16="http://schemas.microsoft.com/office/drawing/2014/main" id="{CFD71378-14D4-B1F8-296A-59E8CAA1E868}"/>
              </a:ext>
            </a:extLst>
          </p:cNvPr>
          <p:cNvPicPr>
            <a:picLocks noChangeAspect="1"/>
          </p:cNvPicPr>
          <p:nvPr/>
        </p:nvPicPr>
        <p:blipFill>
          <a:blip r:embed="rId3"/>
          <a:srcRect/>
          <a:stretch/>
        </p:blipFill>
        <p:spPr>
          <a:xfrm>
            <a:off x="612939" y="2512108"/>
            <a:ext cx="10789993" cy="2762398"/>
          </a:xfrm>
          <a:prstGeom prst="rect">
            <a:avLst/>
          </a:prstGeom>
        </p:spPr>
      </p:pic>
    </p:spTree>
    <p:extLst>
      <p:ext uri="{BB962C8B-B14F-4D97-AF65-F5344CB8AC3E}">
        <p14:creationId xmlns:p14="http://schemas.microsoft.com/office/powerpoint/2010/main" val="6725590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605263"/>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316"/>
            <a:ext cx="2633167"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d’inscription</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17</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15" name="Picture 14">
            <a:extLst>
              <a:ext uri="{FF2B5EF4-FFF2-40B4-BE49-F238E27FC236}">
                <a16:creationId xmlns:a16="http://schemas.microsoft.com/office/drawing/2014/main" id="{42153334-6648-1E5D-F220-F14A2B761F83}"/>
              </a:ext>
            </a:extLst>
          </p:cNvPr>
          <p:cNvPicPr>
            <a:picLocks noChangeAspect="1"/>
          </p:cNvPicPr>
          <p:nvPr/>
        </p:nvPicPr>
        <p:blipFill>
          <a:blip r:embed="rId3"/>
          <a:srcRect/>
          <a:stretch/>
        </p:blipFill>
        <p:spPr>
          <a:xfrm>
            <a:off x="1250220" y="1683339"/>
            <a:ext cx="9688763" cy="4758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781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3026438"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d’authentification</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18</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15" name="Picture 14">
            <a:extLst>
              <a:ext uri="{FF2B5EF4-FFF2-40B4-BE49-F238E27FC236}">
                <a16:creationId xmlns:a16="http://schemas.microsoft.com/office/drawing/2014/main" id="{42153334-6648-1E5D-F220-F14A2B761F83}"/>
              </a:ext>
            </a:extLst>
          </p:cNvPr>
          <p:cNvPicPr>
            <a:picLocks noChangeAspect="1"/>
          </p:cNvPicPr>
          <p:nvPr/>
        </p:nvPicPr>
        <p:blipFill>
          <a:blip r:embed="rId3"/>
          <a:srcRect/>
          <a:stretch/>
        </p:blipFill>
        <p:spPr>
          <a:xfrm>
            <a:off x="1250220" y="1664664"/>
            <a:ext cx="9688763" cy="4753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5804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p2"/>
          <p:cNvGrpSpPr/>
          <p:nvPr/>
        </p:nvGrpSpPr>
        <p:grpSpPr>
          <a:xfrm>
            <a:off x="1415668" y="2319481"/>
            <a:ext cx="7475308" cy="504057"/>
            <a:chOff x="841108" y="1294359"/>
            <a:chExt cx="7475308" cy="508077"/>
          </a:xfrm>
        </p:grpSpPr>
        <p:sp>
          <p:nvSpPr>
            <p:cNvPr id="117" name="Google Shape;117;p2"/>
            <p:cNvSpPr/>
            <p:nvPr/>
          </p:nvSpPr>
          <p:spPr>
            <a:xfrm rot="10800000" flipH="1">
              <a:off x="1921229" y="1294359"/>
              <a:ext cx="59401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118" name="Google Shape;118;p2"/>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119" name="Google Shape;119;p2"/>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grpSp>
        <p:nvGrpSpPr>
          <p:cNvPr id="120" name="Google Shape;120;p2"/>
          <p:cNvGrpSpPr/>
          <p:nvPr/>
        </p:nvGrpSpPr>
        <p:grpSpPr>
          <a:xfrm>
            <a:off x="1415668" y="2960770"/>
            <a:ext cx="7475308" cy="504057"/>
            <a:chOff x="841108" y="1294359"/>
            <a:chExt cx="7475308" cy="508077"/>
          </a:xfrm>
        </p:grpSpPr>
        <p:sp>
          <p:nvSpPr>
            <p:cNvPr id="121" name="Google Shape;121;p2"/>
            <p:cNvSpPr/>
            <p:nvPr/>
          </p:nvSpPr>
          <p:spPr>
            <a:xfrm rot="10800000" flipH="1">
              <a:off x="1921229" y="1294359"/>
              <a:ext cx="59401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122" name="Google Shape;122;p2"/>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123" name="Google Shape;123;p2"/>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124" name="Google Shape;124;p2"/>
          <p:cNvSpPr/>
          <p:nvPr/>
        </p:nvSpPr>
        <p:spPr>
          <a:xfrm>
            <a:off x="1560513" y="1117181"/>
            <a:ext cx="9144000" cy="103044"/>
          </a:xfrm>
          <a:prstGeom prst="rect">
            <a:avLst/>
          </a:pr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125;p2"/>
          <p:cNvSpPr/>
          <p:nvPr/>
        </p:nvSpPr>
        <p:spPr>
          <a:xfrm>
            <a:off x="1872094" y="6076077"/>
            <a:ext cx="3738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dirty="0">
                <a:solidFill>
                  <a:srgbClr val="FFFFFF"/>
                </a:solidFill>
                <a:latin typeface="Calibri"/>
                <a:ea typeface="Calibri"/>
                <a:cs typeface="Calibri"/>
                <a:sym typeface="Calibri"/>
              </a:rPr>
              <a:t>IV</a:t>
            </a:r>
            <a:endParaRPr dirty="0"/>
          </a:p>
        </p:txBody>
      </p:sp>
      <p:sp>
        <p:nvSpPr>
          <p:cNvPr id="126" name="Google Shape;126;p2"/>
          <p:cNvSpPr/>
          <p:nvPr/>
        </p:nvSpPr>
        <p:spPr>
          <a:xfrm>
            <a:off x="2604433" y="3009509"/>
            <a:ext cx="3790948" cy="400069"/>
          </a:xfrm>
          <a:prstGeom prst="rect">
            <a:avLst/>
          </a:prstGeom>
          <a:noFill/>
          <a:ln>
            <a:noFill/>
          </a:ln>
        </p:spPr>
        <p:txBody>
          <a:bodyPr spcFirstLastPara="1" wrap="square" lIns="91425" tIns="45700" rIns="91425" bIns="45700" anchor="t" anchorCtr="0">
            <a:spAutoFit/>
          </a:bodyPr>
          <a:lstStyle/>
          <a:p>
            <a:pPr lvl="0"/>
            <a:r>
              <a:rPr lang="fr-FR" sz="2000" b="1" dirty="0">
                <a:solidFill>
                  <a:srgbClr val="002060"/>
                </a:solidFill>
                <a:latin typeface="Cambria"/>
                <a:ea typeface="Cambria"/>
                <a:sym typeface="Cambria"/>
              </a:rPr>
              <a:t>Présentation</a:t>
            </a:r>
            <a:r>
              <a:rPr lang="en-US" sz="2000" b="1" dirty="0">
                <a:solidFill>
                  <a:srgbClr val="002060"/>
                </a:solidFill>
                <a:latin typeface="Cambria"/>
                <a:ea typeface="Cambria"/>
                <a:sym typeface="Cambria"/>
              </a:rPr>
              <a:t> du </a:t>
            </a:r>
            <a:r>
              <a:rPr lang="fr-FR" sz="2000" b="1" dirty="0">
                <a:solidFill>
                  <a:srgbClr val="002060"/>
                </a:solidFill>
                <a:latin typeface="Cambria"/>
                <a:ea typeface="Cambria"/>
                <a:sym typeface="Cambria"/>
              </a:rPr>
              <a:t>projet</a:t>
            </a:r>
            <a:endParaRPr lang="fr-FR" sz="2000" dirty="0"/>
          </a:p>
        </p:txBody>
      </p:sp>
      <p:sp>
        <p:nvSpPr>
          <p:cNvPr id="127" name="Google Shape;127;p2"/>
          <p:cNvSpPr/>
          <p:nvPr/>
        </p:nvSpPr>
        <p:spPr>
          <a:xfrm>
            <a:off x="1919724" y="2960770"/>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grpSp>
        <p:nvGrpSpPr>
          <p:cNvPr id="128" name="Google Shape;128;p2"/>
          <p:cNvGrpSpPr/>
          <p:nvPr/>
        </p:nvGrpSpPr>
        <p:grpSpPr>
          <a:xfrm>
            <a:off x="1415668" y="3608842"/>
            <a:ext cx="7475308" cy="504057"/>
            <a:chOff x="841108" y="1294359"/>
            <a:chExt cx="7475308" cy="508077"/>
          </a:xfrm>
        </p:grpSpPr>
        <p:sp>
          <p:nvSpPr>
            <p:cNvPr id="129" name="Google Shape;129;p2"/>
            <p:cNvSpPr/>
            <p:nvPr/>
          </p:nvSpPr>
          <p:spPr>
            <a:xfrm rot="10800000" flipH="1">
              <a:off x="1921229" y="1294359"/>
              <a:ext cx="59401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130" name="Google Shape;130;p2"/>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131" name="Google Shape;131;p2"/>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132" name="Google Shape;132;p2"/>
          <p:cNvSpPr/>
          <p:nvPr/>
        </p:nvSpPr>
        <p:spPr>
          <a:xfrm>
            <a:off x="2604433" y="3654591"/>
            <a:ext cx="41331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Analyse et conception</a:t>
            </a:r>
            <a:endParaRPr dirty="0"/>
          </a:p>
        </p:txBody>
      </p:sp>
      <p:sp>
        <p:nvSpPr>
          <p:cNvPr id="133" name="Google Shape;133;p2"/>
          <p:cNvSpPr/>
          <p:nvPr/>
        </p:nvSpPr>
        <p:spPr>
          <a:xfrm>
            <a:off x="1919724" y="3608842"/>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grpSp>
        <p:nvGrpSpPr>
          <p:cNvPr id="134" name="Google Shape;134;p2"/>
          <p:cNvGrpSpPr/>
          <p:nvPr/>
        </p:nvGrpSpPr>
        <p:grpSpPr>
          <a:xfrm>
            <a:off x="1415668" y="4256914"/>
            <a:ext cx="7475308" cy="504057"/>
            <a:chOff x="841108" y="1294359"/>
            <a:chExt cx="7475308" cy="508077"/>
          </a:xfrm>
        </p:grpSpPr>
        <p:sp>
          <p:nvSpPr>
            <p:cNvPr id="135" name="Google Shape;135;p2"/>
            <p:cNvSpPr/>
            <p:nvPr/>
          </p:nvSpPr>
          <p:spPr>
            <a:xfrm rot="10800000" flipH="1">
              <a:off x="1921229" y="1294359"/>
              <a:ext cx="59401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136" name="Google Shape;136;p2"/>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137" name="Google Shape;137;p2"/>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138" name="Google Shape;138;p2"/>
          <p:cNvSpPr/>
          <p:nvPr/>
        </p:nvSpPr>
        <p:spPr>
          <a:xfrm>
            <a:off x="2597657" y="4317200"/>
            <a:ext cx="5199669" cy="400110"/>
          </a:xfrm>
          <a:prstGeom prst="rect">
            <a:avLst/>
          </a:prstGeom>
          <a:noFill/>
          <a:ln>
            <a:noFill/>
          </a:ln>
        </p:spPr>
        <p:txBody>
          <a:bodyPr spcFirstLastPara="1" wrap="square" lIns="91425" tIns="45700" rIns="91425" bIns="45700" anchor="t" anchorCtr="0">
            <a:spAutoFit/>
          </a:bodyPr>
          <a:lstStyle/>
          <a:p>
            <a:pPr lvl="0"/>
            <a:r>
              <a:rPr lang="fr-FR" sz="2000" b="1" dirty="0">
                <a:solidFill>
                  <a:srgbClr val="002060"/>
                </a:solidFill>
                <a:latin typeface="Cambria"/>
                <a:ea typeface="Cambria"/>
                <a:cs typeface="Cambria"/>
                <a:sym typeface="Cambria"/>
              </a:rPr>
              <a:t>Mise en œuvre et Réalisation</a:t>
            </a:r>
            <a:endParaRPr dirty="0"/>
          </a:p>
        </p:txBody>
      </p:sp>
      <p:sp>
        <p:nvSpPr>
          <p:cNvPr id="139" name="Google Shape;139;p2"/>
          <p:cNvSpPr/>
          <p:nvPr/>
        </p:nvSpPr>
        <p:spPr>
          <a:xfrm>
            <a:off x="1919724" y="4256914"/>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146" name="Google Shape;146;p2"/>
          <p:cNvSpPr/>
          <p:nvPr/>
        </p:nvSpPr>
        <p:spPr>
          <a:xfrm>
            <a:off x="5732673" y="1789261"/>
            <a:ext cx="5004048" cy="103043"/>
          </a:xfrm>
          <a:prstGeom prst="rect">
            <a:avLst/>
          </a:pr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dirty="0">
              <a:solidFill>
                <a:srgbClr val="36C41E"/>
              </a:solidFill>
              <a:latin typeface="Century Gothic"/>
              <a:ea typeface="Century Gothic"/>
              <a:cs typeface="Century Gothic"/>
              <a:sym typeface="Century Gothic"/>
            </a:endParaRPr>
          </a:p>
        </p:txBody>
      </p:sp>
      <p:sp>
        <p:nvSpPr>
          <p:cNvPr id="147" name="Google Shape;147;p2"/>
          <p:cNvSpPr/>
          <p:nvPr/>
        </p:nvSpPr>
        <p:spPr>
          <a:xfrm flipH="1">
            <a:off x="8688270" y="975920"/>
            <a:ext cx="2520300" cy="100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4200" dirty="0">
                <a:solidFill>
                  <a:srgbClr val="002060"/>
                </a:solidFill>
                <a:latin typeface="Cambria"/>
                <a:ea typeface="Cambria"/>
                <a:cs typeface="Cambria"/>
                <a:sym typeface="Cambria"/>
              </a:rPr>
              <a:t>PLAN</a:t>
            </a:r>
            <a:endParaRPr dirty="0"/>
          </a:p>
        </p:txBody>
      </p:sp>
      <p:sp>
        <p:nvSpPr>
          <p:cNvPr id="148" name="Google Shape;148;p2"/>
          <p:cNvSpPr/>
          <p:nvPr/>
        </p:nvSpPr>
        <p:spPr>
          <a:xfrm>
            <a:off x="1919724" y="2319481"/>
            <a:ext cx="510739"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149" name="Google Shape;149;p2"/>
          <p:cNvSpPr/>
          <p:nvPr/>
        </p:nvSpPr>
        <p:spPr>
          <a:xfrm>
            <a:off x="2604432" y="2366532"/>
            <a:ext cx="402807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Cambria"/>
                <a:ea typeface="Cambria"/>
                <a:sym typeface="Cambria"/>
              </a:rPr>
              <a:t>Introduction</a:t>
            </a:r>
            <a:endParaRPr lang="fr-FR" dirty="0"/>
          </a:p>
        </p:txBody>
      </p:sp>
      <p:pic>
        <p:nvPicPr>
          <p:cNvPr id="150" name="Google Shape;150;p2" descr="Script Editor"/>
          <p:cNvPicPr preferRelativeResize="0"/>
          <p:nvPr/>
        </p:nvPicPr>
        <p:blipFill rotWithShape="1">
          <a:blip r:embed="rId3">
            <a:alphaModFix/>
          </a:blip>
          <a:srcRect/>
          <a:stretch/>
        </p:blipFill>
        <p:spPr>
          <a:xfrm>
            <a:off x="9599892" y="3688379"/>
            <a:ext cx="936000" cy="936000"/>
          </a:xfrm>
          <a:prstGeom prst="rect">
            <a:avLst/>
          </a:prstGeom>
          <a:noFill/>
          <a:ln>
            <a:noFill/>
          </a:ln>
          <a:effectLst>
            <a:reflection stA="52000" endA="300" endPos="35000" sy="-100000" algn="bl" rotWithShape="0"/>
          </a:effectLst>
        </p:spPr>
      </p:pic>
      <p:sp>
        <p:nvSpPr>
          <p:cNvPr id="151" name="Google Shape;151;p2"/>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53" name="Google Shape;153;p2"/>
          <p:cNvGrpSpPr/>
          <p:nvPr/>
        </p:nvGrpSpPr>
        <p:grpSpPr>
          <a:xfrm>
            <a:off x="1425455" y="4899019"/>
            <a:ext cx="7475308" cy="504057"/>
            <a:chOff x="841108" y="1294359"/>
            <a:chExt cx="7475308" cy="508077"/>
          </a:xfrm>
        </p:grpSpPr>
        <p:sp>
          <p:nvSpPr>
            <p:cNvPr id="154" name="Google Shape;154;p2"/>
            <p:cNvSpPr/>
            <p:nvPr/>
          </p:nvSpPr>
          <p:spPr>
            <a:xfrm rot="10800000" flipH="1">
              <a:off x="1921229" y="1294359"/>
              <a:ext cx="59401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155" name="Google Shape;155;p2"/>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156" name="Google Shape;156;p2"/>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157" name="Google Shape;157;p2"/>
          <p:cNvSpPr/>
          <p:nvPr/>
        </p:nvSpPr>
        <p:spPr>
          <a:xfrm>
            <a:off x="2614219" y="4953333"/>
            <a:ext cx="148297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Conclusion</a:t>
            </a:r>
            <a:endParaRPr dirty="0"/>
          </a:p>
        </p:txBody>
      </p:sp>
      <p:sp>
        <p:nvSpPr>
          <p:cNvPr id="158" name="Google Shape;158;p2"/>
          <p:cNvSpPr/>
          <p:nvPr/>
        </p:nvSpPr>
        <p:spPr>
          <a:xfrm>
            <a:off x="1919724" y="489901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159" name="Google Shape;159;p2"/>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1</a:t>
            </a:r>
            <a:endParaRPr dirty="0"/>
          </a:p>
        </p:txBody>
      </p:sp>
      <p:pic>
        <p:nvPicPr>
          <p:cNvPr id="161" name="Google Shape;161;p2"/>
          <p:cNvPicPr preferRelativeResize="0"/>
          <p:nvPr/>
        </p:nvPicPr>
        <p:blipFill rotWithShape="1">
          <a:blip r:embed="rId4">
            <a:alphaModFix/>
          </a:blip>
          <a:srcRect/>
          <a:stretch/>
        </p:blipFill>
        <p:spPr>
          <a:xfrm>
            <a:off x="1251169" y="2281589"/>
            <a:ext cx="569305" cy="519800"/>
          </a:xfrm>
          <a:prstGeom prst="rect">
            <a:avLst/>
          </a:prstGeom>
          <a:noFill/>
          <a:ln>
            <a:noFill/>
          </a:ln>
        </p:spPr>
      </p:pic>
      <p:pic>
        <p:nvPicPr>
          <p:cNvPr id="162" name="Google Shape;162;p2"/>
          <p:cNvPicPr preferRelativeResize="0"/>
          <p:nvPr/>
        </p:nvPicPr>
        <p:blipFill rotWithShape="1">
          <a:blip r:embed="rId5">
            <a:alphaModFix/>
          </a:blip>
          <a:srcRect/>
          <a:stretch/>
        </p:blipFill>
        <p:spPr>
          <a:xfrm>
            <a:off x="1238247" y="3603596"/>
            <a:ext cx="557758" cy="600075"/>
          </a:xfrm>
          <a:prstGeom prst="rect">
            <a:avLst/>
          </a:prstGeom>
          <a:noFill/>
          <a:ln>
            <a:noFill/>
          </a:ln>
        </p:spPr>
      </p:pic>
      <p:pic>
        <p:nvPicPr>
          <p:cNvPr id="163" name="Google Shape;163;p2"/>
          <p:cNvPicPr preferRelativeResize="0"/>
          <p:nvPr/>
        </p:nvPicPr>
        <p:blipFill rotWithShape="1">
          <a:blip r:embed="rId6">
            <a:alphaModFix/>
          </a:blip>
          <a:srcRect/>
          <a:stretch/>
        </p:blipFill>
        <p:spPr>
          <a:xfrm>
            <a:off x="1238247" y="4286699"/>
            <a:ext cx="557758" cy="514183"/>
          </a:xfrm>
          <a:prstGeom prst="rect">
            <a:avLst/>
          </a:prstGeom>
          <a:noFill/>
          <a:ln>
            <a:noFill/>
          </a:ln>
        </p:spPr>
      </p:pic>
      <p:pic>
        <p:nvPicPr>
          <p:cNvPr id="165" name="Google Shape;165;p2"/>
          <p:cNvPicPr preferRelativeResize="0"/>
          <p:nvPr/>
        </p:nvPicPr>
        <p:blipFill rotWithShape="1">
          <a:blip r:embed="rId7">
            <a:alphaModFix/>
          </a:blip>
          <a:srcRect/>
          <a:stretch/>
        </p:blipFill>
        <p:spPr>
          <a:xfrm>
            <a:off x="1246185" y="2989801"/>
            <a:ext cx="500066" cy="458012"/>
          </a:xfrm>
          <a:prstGeom prst="rect">
            <a:avLst/>
          </a:prstGeom>
          <a:noFill/>
          <a:ln>
            <a:noFill/>
          </a:ln>
        </p:spPr>
      </p:pic>
      <p:pic>
        <p:nvPicPr>
          <p:cNvPr id="166" name="Google Shape;166;p2" descr="Conclusie Area 980*980 transprent Png Free Download - Area, Text, Symbol. -  CleanPNG / KissPNG"/>
          <p:cNvPicPr preferRelativeResize="0"/>
          <p:nvPr/>
        </p:nvPicPr>
        <p:blipFill rotWithShape="1">
          <a:blip r:embed="rId8">
            <a:alphaModFix/>
          </a:blip>
          <a:srcRect/>
          <a:stretch/>
        </p:blipFill>
        <p:spPr>
          <a:xfrm>
            <a:off x="1248036" y="4899018"/>
            <a:ext cx="499008" cy="499008"/>
          </a:xfrm>
          <a:prstGeom prst="rect">
            <a:avLst/>
          </a:prstGeom>
          <a:noFill/>
          <a:ln>
            <a:noFill/>
          </a:ln>
        </p:spPr>
      </p:pic>
      <p:sp>
        <p:nvSpPr>
          <p:cNvPr id="54" name="Google Shape;2138;p41">
            <a:extLst>
              <a:ext uri="{FF2B5EF4-FFF2-40B4-BE49-F238E27FC236}">
                <a16:creationId xmlns:a16="http://schemas.microsoft.com/office/drawing/2014/main" id="{4AC57498-7F0D-4015-9598-3AC16A860742}"/>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500" fill="hold"/>
                                        <p:tgtEl>
                                          <p:spTgt spid="161"/>
                                        </p:tgtEl>
                                        <p:attrNameLst>
                                          <p:attrName>ppt_x</p:attrName>
                                        </p:attrNameLst>
                                      </p:cBhvr>
                                      <p:tavLst>
                                        <p:tav tm="0">
                                          <p:val>
                                            <p:strVal val="#ppt_x"/>
                                          </p:val>
                                        </p:tav>
                                        <p:tav tm="100000">
                                          <p:val>
                                            <p:strVal val="#ppt_x"/>
                                          </p:val>
                                        </p:tav>
                                      </p:tavLst>
                                    </p:anim>
                                    <p:anim calcmode="lin" valueType="num">
                                      <p:cBhvr additive="base">
                                        <p:cTn id="8" dur="500" fill="hold"/>
                                        <p:tgtEl>
                                          <p:spTgt spid="1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anim calcmode="lin" valueType="num">
                                      <p:cBhvr additive="base">
                                        <p:cTn id="11" dur="500" fill="hold"/>
                                        <p:tgtEl>
                                          <p:spTgt spid="148"/>
                                        </p:tgtEl>
                                        <p:attrNameLst>
                                          <p:attrName>ppt_x</p:attrName>
                                        </p:attrNameLst>
                                      </p:cBhvr>
                                      <p:tavLst>
                                        <p:tav tm="0">
                                          <p:val>
                                            <p:strVal val="#ppt_x"/>
                                          </p:val>
                                        </p:tav>
                                        <p:tav tm="100000">
                                          <p:val>
                                            <p:strVal val="#ppt_x"/>
                                          </p:val>
                                        </p:tav>
                                      </p:tavLst>
                                    </p:anim>
                                    <p:anim calcmode="lin" valueType="num">
                                      <p:cBhvr additive="base">
                                        <p:cTn id="12" dur="500" fill="hold"/>
                                        <p:tgtEl>
                                          <p:spTgt spid="1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500" fill="hold"/>
                                        <p:tgtEl>
                                          <p:spTgt spid="149"/>
                                        </p:tgtEl>
                                        <p:attrNameLst>
                                          <p:attrName>ppt_x</p:attrName>
                                        </p:attrNameLst>
                                      </p:cBhvr>
                                      <p:tavLst>
                                        <p:tav tm="0">
                                          <p:val>
                                            <p:strVal val="#ppt_x"/>
                                          </p:val>
                                        </p:tav>
                                        <p:tav tm="100000">
                                          <p:val>
                                            <p:strVal val="#ppt_x"/>
                                          </p:val>
                                        </p:tav>
                                      </p:tavLst>
                                    </p:anim>
                                    <p:anim calcmode="lin" valueType="num">
                                      <p:cBhvr additive="base">
                                        <p:cTn id="16" dur="500" fill="hold"/>
                                        <p:tgtEl>
                                          <p:spTgt spid="1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fill="hold"/>
                                        <p:tgtEl>
                                          <p:spTgt spid="116"/>
                                        </p:tgtEl>
                                        <p:attrNameLst>
                                          <p:attrName>ppt_x</p:attrName>
                                        </p:attrNameLst>
                                      </p:cBhvr>
                                      <p:tavLst>
                                        <p:tav tm="0">
                                          <p:val>
                                            <p:strVal val="#ppt_x"/>
                                          </p:val>
                                        </p:tav>
                                        <p:tav tm="100000">
                                          <p:val>
                                            <p:strVal val="#ppt_x"/>
                                          </p:val>
                                        </p:tav>
                                      </p:tavLst>
                                    </p:anim>
                                    <p:anim calcmode="lin" valueType="num">
                                      <p:cBhvr additive="base">
                                        <p:cTn id="20"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5"/>
                                        </p:tgtEl>
                                        <p:attrNameLst>
                                          <p:attrName>style.visibility</p:attrName>
                                        </p:attrNameLst>
                                      </p:cBhvr>
                                      <p:to>
                                        <p:strVal val="visible"/>
                                      </p:to>
                                    </p:set>
                                    <p:anim calcmode="lin" valueType="num">
                                      <p:cBhvr additive="base">
                                        <p:cTn id="25" dur="500" fill="hold"/>
                                        <p:tgtEl>
                                          <p:spTgt spid="165"/>
                                        </p:tgtEl>
                                        <p:attrNameLst>
                                          <p:attrName>ppt_x</p:attrName>
                                        </p:attrNameLst>
                                      </p:cBhvr>
                                      <p:tavLst>
                                        <p:tav tm="0">
                                          <p:val>
                                            <p:strVal val="#ppt_x"/>
                                          </p:val>
                                        </p:tav>
                                        <p:tav tm="100000">
                                          <p:val>
                                            <p:strVal val="#ppt_x"/>
                                          </p:val>
                                        </p:tav>
                                      </p:tavLst>
                                    </p:anim>
                                    <p:anim calcmode="lin" valueType="num">
                                      <p:cBhvr additive="base">
                                        <p:cTn id="26" dur="500" fill="hold"/>
                                        <p:tgtEl>
                                          <p:spTgt spid="1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7"/>
                                        </p:tgtEl>
                                        <p:attrNameLst>
                                          <p:attrName>style.visibility</p:attrName>
                                        </p:attrNameLst>
                                      </p:cBhvr>
                                      <p:to>
                                        <p:strVal val="visible"/>
                                      </p:to>
                                    </p:set>
                                    <p:anim calcmode="lin" valueType="num">
                                      <p:cBhvr additive="base">
                                        <p:cTn id="29" dur="500" fill="hold"/>
                                        <p:tgtEl>
                                          <p:spTgt spid="127"/>
                                        </p:tgtEl>
                                        <p:attrNameLst>
                                          <p:attrName>ppt_x</p:attrName>
                                        </p:attrNameLst>
                                      </p:cBhvr>
                                      <p:tavLst>
                                        <p:tav tm="0">
                                          <p:val>
                                            <p:strVal val="#ppt_x"/>
                                          </p:val>
                                        </p:tav>
                                        <p:tav tm="100000">
                                          <p:val>
                                            <p:strVal val="#ppt_x"/>
                                          </p:val>
                                        </p:tav>
                                      </p:tavLst>
                                    </p:anim>
                                    <p:anim calcmode="lin" valueType="num">
                                      <p:cBhvr additive="base">
                                        <p:cTn id="30" dur="500" fill="hold"/>
                                        <p:tgtEl>
                                          <p:spTgt spid="1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 calcmode="lin" valueType="num">
                                      <p:cBhvr additive="base">
                                        <p:cTn id="33" dur="500" fill="hold"/>
                                        <p:tgtEl>
                                          <p:spTgt spid="126"/>
                                        </p:tgtEl>
                                        <p:attrNameLst>
                                          <p:attrName>ppt_x</p:attrName>
                                        </p:attrNameLst>
                                      </p:cBhvr>
                                      <p:tavLst>
                                        <p:tav tm="0">
                                          <p:val>
                                            <p:strVal val="#ppt_x"/>
                                          </p:val>
                                        </p:tav>
                                        <p:tav tm="100000">
                                          <p:val>
                                            <p:strVal val="#ppt_x"/>
                                          </p:val>
                                        </p:tav>
                                      </p:tavLst>
                                    </p:anim>
                                    <p:anim calcmode="lin" valueType="num">
                                      <p:cBhvr additive="base">
                                        <p:cTn id="34" dur="500" fill="hold"/>
                                        <p:tgtEl>
                                          <p:spTgt spid="1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additive="base">
                                        <p:cTn id="37" dur="500" fill="hold"/>
                                        <p:tgtEl>
                                          <p:spTgt spid="120"/>
                                        </p:tgtEl>
                                        <p:attrNameLst>
                                          <p:attrName>ppt_x</p:attrName>
                                        </p:attrNameLst>
                                      </p:cBhvr>
                                      <p:tavLst>
                                        <p:tav tm="0">
                                          <p:val>
                                            <p:strVal val="#ppt_x"/>
                                          </p:val>
                                        </p:tav>
                                        <p:tav tm="100000">
                                          <p:val>
                                            <p:strVal val="#ppt_x"/>
                                          </p:val>
                                        </p:tav>
                                      </p:tavLst>
                                    </p:anim>
                                    <p:anim calcmode="lin" valueType="num">
                                      <p:cBhvr additive="base">
                                        <p:cTn id="3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2"/>
                                        </p:tgtEl>
                                        <p:attrNameLst>
                                          <p:attrName>style.visibility</p:attrName>
                                        </p:attrNameLst>
                                      </p:cBhvr>
                                      <p:to>
                                        <p:strVal val="visible"/>
                                      </p:to>
                                    </p:set>
                                    <p:anim calcmode="lin" valueType="num">
                                      <p:cBhvr additive="base">
                                        <p:cTn id="43" dur="500" fill="hold"/>
                                        <p:tgtEl>
                                          <p:spTgt spid="162"/>
                                        </p:tgtEl>
                                        <p:attrNameLst>
                                          <p:attrName>ppt_x</p:attrName>
                                        </p:attrNameLst>
                                      </p:cBhvr>
                                      <p:tavLst>
                                        <p:tav tm="0">
                                          <p:val>
                                            <p:strVal val="#ppt_x"/>
                                          </p:val>
                                        </p:tav>
                                        <p:tav tm="100000">
                                          <p:val>
                                            <p:strVal val="#ppt_x"/>
                                          </p:val>
                                        </p:tav>
                                      </p:tavLst>
                                    </p:anim>
                                    <p:anim calcmode="lin" valueType="num">
                                      <p:cBhvr additive="base">
                                        <p:cTn id="44" dur="500" fill="hold"/>
                                        <p:tgtEl>
                                          <p:spTgt spid="16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additive="base">
                                        <p:cTn id="51" dur="500" fill="hold"/>
                                        <p:tgtEl>
                                          <p:spTgt spid="132"/>
                                        </p:tgtEl>
                                        <p:attrNameLst>
                                          <p:attrName>ppt_x</p:attrName>
                                        </p:attrNameLst>
                                      </p:cBhvr>
                                      <p:tavLst>
                                        <p:tav tm="0">
                                          <p:val>
                                            <p:strVal val="#ppt_x"/>
                                          </p:val>
                                        </p:tav>
                                        <p:tav tm="100000">
                                          <p:val>
                                            <p:strVal val="#ppt_x"/>
                                          </p:val>
                                        </p:tav>
                                      </p:tavLst>
                                    </p:anim>
                                    <p:anim calcmode="lin" valueType="num">
                                      <p:cBhvr additive="base">
                                        <p:cTn id="52" dur="500" fill="hold"/>
                                        <p:tgtEl>
                                          <p:spTgt spid="1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additive="base">
                                        <p:cTn id="55" dur="500" fill="hold"/>
                                        <p:tgtEl>
                                          <p:spTgt spid="128"/>
                                        </p:tgtEl>
                                        <p:attrNameLst>
                                          <p:attrName>ppt_x</p:attrName>
                                        </p:attrNameLst>
                                      </p:cBhvr>
                                      <p:tavLst>
                                        <p:tav tm="0">
                                          <p:val>
                                            <p:strVal val="#ppt_x"/>
                                          </p:val>
                                        </p:tav>
                                        <p:tav tm="100000">
                                          <p:val>
                                            <p:strVal val="#ppt_x"/>
                                          </p:val>
                                        </p:tav>
                                      </p:tavLst>
                                    </p:anim>
                                    <p:anim calcmode="lin" valueType="num">
                                      <p:cBhvr additive="base">
                                        <p:cTn id="56"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 calcmode="lin" valueType="num">
                                      <p:cBhvr additive="base">
                                        <p:cTn id="61" dur="500" fill="hold"/>
                                        <p:tgtEl>
                                          <p:spTgt spid="163"/>
                                        </p:tgtEl>
                                        <p:attrNameLst>
                                          <p:attrName>ppt_x</p:attrName>
                                        </p:attrNameLst>
                                      </p:cBhvr>
                                      <p:tavLst>
                                        <p:tav tm="0">
                                          <p:val>
                                            <p:strVal val="#ppt_x"/>
                                          </p:val>
                                        </p:tav>
                                        <p:tav tm="100000">
                                          <p:val>
                                            <p:strVal val="#ppt_x"/>
                                          </p:val>
                                        </p:tav>
                                      </p:tavLst>
                                    </p:anim>
                                    <p:anim calcmode="lin" valueType="num">
                                      <p:cBhvr additive="base">
                                        <p:cTn id="62" dur="500" fill="hold"/>
                                        <p:tgtEl>
                                          <p:spTgt spid="16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anim calcmode="lin" valueType="num">
                                      <p:cBhvr additive="base">
                                        <p:cTn id="65" dur="500" fill="hold"/>
                                        <p:tgtEl>
                                          <p:spTgt spid="139"/>
                                        </p:tgtEl>
                                        <p:attrNameLst>
                                          <p:attrName>ppt_x</p:attrName>
                                        </p:attrNameLst>
                                      </p:cBhvr>
                                      <p:tavLst>
                                        <p:tav tm="0">
                                          <p:val>
                                            <p:strVal val="#ppt_x"/>
                                          </p:val>
                                        </p:tav>
                                        <p:tav tm="100000">
                                          <p:val>
                                            <p:strVal val="#ppt_x"/>
                                          </p:val>
                                        </p:tav>
                                      </p:tavLst>
                                    </p:anim>
                                    <p:anim calcmode="lin" valueType="num">
                                      <p:cBhvr additive="base">
                                        <p:cTn id="66" dur="500" fill="hold"/>
                                        <p:tgtEl>
                                          <p:spTgt spid="1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8"/>
                                        </p:tgtEl>
                                        <p:attrNameLst>
                                          <p:attrName>style.visibility</p:attrName>
                                        </p:attrNameLst>
                                      </p:cBhvr>
                                      <p:to>
                                        <p:strVal val="visible"/>
                                      </p:to>
                                    </p:set>
                                    <p:anim calcmode="lin" valueType="num">
                                      <p:cBhvr additive="base">
                                        <p:cTn id="69" dur="500" fill="hold"/>
                                        <p:tgtEl>
                                          <p:spTgt spid="138"/>
                                        </p:tgtEl>
                                        <p:attrNameLst>
                                          <p:attrName>ppt_x</p:attrName>
                                        </p:attrNameLst>
                                      </p:cBhvr>
                                      <p:tavLst>
                                        <p:tav tm="0">
                                          <p:val>
                                            <p:strVal val="#ppt_x"/>
                                          </p:val>
                                        </p:tav>
                                        <p:tav tm="100000">
                                          <p:val>
                                            <p:strVal val="#ppt_x"/>
                                          </p:val>
                                        </p:tav>
                                      </p:tavLst>
                                    </p:anim>
                                    <p:anim calcmode="lin" valueType="num">
                                      <p:cBhvr additive="base">
                                        <p:cTn id="70" dur="500" fill="hold"/>
                                        <p:tgtEl>
                                          <p:spTgt spid="13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34"/>
                                        </p:tgtEl>
                                        <p:attrNameLst>
                                          <p:attrName>style.visibility</p:attrName>
                                        </p:attrNameLst>
                                      </p:cBhvr>
                                      <p:to>
                                        <p:strVal val="visible"/>
                                      </p:to>
                                    </p:set>
                                    <p:anim calcmode="lin" valueType="num">
                                      <p:cBhvr additive="base">
                                        <p:cTn id="73" dur="500" fill="hold"/>
                                        <p:tgtEl>
                                          <p:spTgt spid="134"/>
                                        </p:tgtEl>
                                        <p:attrNameLst>
                                          <p:attrName>ppt_x</p:attrName>
                                        </p:attrNameLst>
                                      </p:cBhvr>
                                      <p:tavLst>
                                        <p:tav tm="0">
                                          <p:val>
                                            <p:strVal val="#ppt_x"/>
                                          </p:val>
                                        </p:tav>
                                        <p:tav tm="100000">
                                          <p:val>
                                            <p:strVal val="#ppt_x"/>
                                          </p:val>
                                        </p:tav>
                                      </p:tavLst>
                                    </p:anim>
                                    <p:anim calcmode="lin" valueType="num">
                                      <p:cBhvr additive="base">
                                        <p:cTn id="74"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6"/>
                                        </p:tgtEl>
                                        <p:attrNameLst>
                                          <p:attrName>style.visibility</p:attrName>
                                        </p:attrNameLst>
                                      </p:cBhvr>
                                      <p:to>
                                        <p:strVal val="visible"/>
                                      </p:to>
                                    </p:set>
                                    <p:anim calcmode="lin" valueType="num">
                                      <p:cBhvr additive="base">
                                        <p:cTn id="79" dur="500" fill="hold"/>
                                        <p:tgtEl>
                                          <p:spTgt spid="166"/>
                                        </p:tgtEl>
                                        <p:attrNameLst>
                                          <p:attrName>ppt_x</p:attrName>
                                        </p:attrNameLst>
                                      </p:cBhvr>
                                      <p:tavLst>
                                        <p:tav tm="0">
                                          <p:val>
                                            <p:strVal val="#ppt_x"/>
                                          </p:val>
                                        </p:tav>
                                        <p:tav tm="100000">
                                          <p:val>
                                            <p:strVal val="#ppt_x"/>
                                          </p:val>
                                        </p:tav>
                                      </p:tavLst>
                                    </p:anim>
                                    <p:anim calcmode="lin" valueType="num">
                                      <p:cBhvr additive="base">
                                        <p:cTn id="80" dur="500" fill="hold"/>
                                        <p:tgtEl>
                                          <p:spTgt spid="16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58"/>
                                        </p:tgtEl>
                                        <p:attrNameLst>
                                          <p:attrName>style.visibility</p:attrName>
                                        </p:attrNameLst>
                                      </p:cBhvr>
                                      <p:to>
                                        <p:strVal val="visible"/>
                                      </p:to>
                                    </p:set>
                                    <p:anim calcmode="lin" valueType="num">
                                      <p:cBhvr additive="base">
                                        <p:cTn id="83" dur="500" fill="hold"/>
                                        <p:tgtEl>
                                          <p:spTgt spid="158"/>
                                        </p:tgtEl>
                                        <p:attrNameLst>
                                          <p:attrName>ppt_x</p:attrName>
                                        </p:attrNameLst>
                                      </p:cBhvr>
                                      <p:tavLst>
                                        <p:tav tm="0">
                                          <p:val>
                                            <p:strVal val="#ppt_x"/>
                                          </p:val>
                                        </p:tav>
                                        <p:tav tm="100000">
                                          <p:val>
                                            <p:strVal val="#ppt_x"/>
                                          </p:val>
                                        </p:tav>
                                      </p:tavLst>
                                    </p:anim>
                                    <p:anim calcmode="lin" valueType="num">
                                      <p:cBhvr additive="base">
                                        <p:cTn id="84" dur="500" fill="hold"/>
                                        <p:tgtEl>
                                          <p:spTgt spid="15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anim calcmode="lin" valueType="num">
                                      <p:cBhvr additive="base">
                                        <p:cTn id="87" dur="500" fill="hold"/>
                                        <p:tgtEl>
                                          <p:spTgt spid="157"/>
                                        </p:tgtEl>
                                        <p:attrNameLst>
                                          <p:attrName>ppt_x</p:attrName>
                                        </p:attrNameLst>
                                      </p:cBhvr>
                                      <p:tavLst>
                                        <p:tav tm="0">
                                          <p:val>
                                            <p:strVal val="#ppt_x"/>
                                          </p:val>
                                        </p:tav>
                                        <p:tav tm="100000">
                                          <p:val>
                                            <p:strVal val="#ppt_x"/>
                                          </p:val>
                                        </p:tav>
                                      </p:tavLst>
                                    </p:anim>
                                    <p:anim calcmode="lin" valueType="num">
                                      <p:cBhvr additive="base">
                                        <p:cTn id="88" dur="500" fill="hold"/>
                                        <p:tgtEl>
                                          <p:spTgt spid="15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53"/>
                                        </p:tgtEl>
                                        <p:attrNameLst>
                                          <p:attrName>style.visibility</p:attrName>
                                        </p:attrNameLst>
                                      </p:cBhvr>
                                      <p:to>
                                        <p:strVal val="visible"/>
                                      </p:to>
                                    </p:set>
                                    <p:anim calcmode="lin" valueType="num">
                                      <p:cBhvr additive="base">
                                        <p:cTn id="91" dur="500" fill="hold"/>
                                        <p:tgtEl>
                                          <p:spTgt spid="153"/>
                                        </p:tgtEl>
                                        <p:attrNameLst>
                                          <p:attrName>ppt_x</p:attrName>
                                        </p:attrNameLst>
                                      </p:cBhvr>
                                      <p:tavLst>
                                        <p:tav tm="0">
                                          <p:val>
                                            <p:strVal val="#ppt_x"/>
                                          </p:val>
                                        </p:tav>
                                        <p:tav tm="100000">
                                          <p:val>
                                            <p:strVal val="#ppt_x"/>
                                          </p:val>
                                        </p:tav>
                                      </p:tavLst>
                                    </p:anim>
                                    <p:anim calcmode="lin" valueType="num">
                                      <p:cBhvr additive="base">
                                        <p:cTn id="92"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animBg="1"/>
      <p:bldP spid="132" grpId="0"/>
      <p:bldP spid="133" grpId="0" animBg="1"/>
      <p:bldP spid="138" grpId="0"/>
      <p:bldP spid="139" grpId="0" animBg="1"/>
      <p:bldP spid="148" grpId="0" animBg="1"/>
      <p:bldP spid="149" grpId="0"/>
      <p:bldP spid="157" grpId="0"/>
      <p:bldP spid="1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3417156" cy="715045"/>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de réinitialisation</a:t>
            </a:r>
            <a:r>
              <a:rPr lang="en-US" sz="1800" dirty="0">
                <a:solidFill>
                  <a:schemeClr val="lt1"/>
                </a:solidFill>
                <a:latin typeface="Rockwell"/>
                <a:ea typeface="Rockwell"/>
                <a:cs typeface="Rockwell"/>
                <a:sym typeface="Rockwell"/>
              </a:rPr>
              <a:t> du mot de passe</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19</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15" name="Picture 14">
            <a:extLst>
              <a:ext uri="{FF2B5EF4-FFF2-40B4-BE49-F238E27FC236}">
                <a16:creationId xmlns:a16="http://schemas.microsoft.com/office/drawing/2014/main" id="{42153334-6648-1E5D-F220-F14A2B761F83}"/>
              </a:ext>
            </a:extLst>
          </p:cNvPr>
          <p:cNvPicPr>
            <a:picLocks noChangeAspect="1"/>
          </p:cNvPicPr>
          <p:nvPr/>
        </p:nvPicPr>
        <p:blipFill>
          <a:blip r:embed="rId3"/>
          <a:srcRect/>
          <a:stretch/>
        </p:blipFill>
        <p:spPr>
          <a:xfrm>
            <a:off x="1578998" y="1926906"/>
            <a:ext cx="9224811" cy="4535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46844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605263"/>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3137223" cy="715045"/>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de mise à</a:t>
            </a:r>
            <a:r>
              <a:rPr lang="en-US" sz="1800" dirty="0">
                <a:solidFill>
                  <a:schemeClr val="lt1"/>
                </a:solidFill>
                <a:latin typeface="Rockwell"/>
                <a:ea typeface="Rockwell"/>
                <a:cs typeface="Rockwell"/>
                <a:sym typeface="Rockwell"/>
              </a:rPr>
              <a:t> jour du mot de passe</a:t>
            </a:r>
            <a:endParaRP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20</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67491" y="1908881"/>
            <a:ext cx="9254221" cy="4535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56397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605263"/>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2386062"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d’accueil</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21</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4450249" y="1531793"/>
            <a:ext cx="4516664" cy="487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22023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2633167"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des </a:t>
            </a:r>
            <a:r>
              <a:rPr lang="en-US" sz="1800" dirty="0" err="1">
                <a:solidFill>
                  <a:schemeClr val="lt1"/>
                </a:solidFill>
                <a:latin typeface="Rockwell"/>
                <a:ea typeface="Rockwell"/>
                <a:cs typeface="Rockwell"/>
                <a:sym typeface="Rockwell"/>
              </a:rPr>
              <a:t>produits</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22</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D78064DE-90FE-9D61-1F83-1BF3CE477FCE}"/>
              </a:ext>
            </a:extLst>
          </p:cNvPr>
          <p:cNvPicPr>
            <a:picLocks noChangeAspect="1"/>
          </p:cNvPicPr>
          <p:nvPr/>
        </p:nvPicPr>
        <p:blipFill>
          <a:blip r:embed="rId3"/>
          <a:stretch>
            <a:fillRect/>
          </a:stretch>
        </p:blipFill>
        <p:spPr>
          <a:xfrm>
            <a:off x="1555664" y="1651319"/>
            <a:ext cx="9212265" cy="4644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68BDD8C-8DA3-E3D0-6056-D766A4BD4536}"/>
              </a:ext>
            </a:extLst>
          </p:cNvPr>
          <p:cNvPicPr>
            <a:picLocks noChangeAspect="1"/>
          </p:cNvPicPr>
          <p:nvPr/>
        </p:nvPicPr>
        <p:blipFill>
          <a:blip r:embed="rId4"/>
          <a:stretch>
            <a:fillRect/>
          </a:stretch>
        </p:blipFill>
        <p:spPr>
          <a:xfrm>
            <a:off x="1545079" y="1651319"/>
            <a:ext cx="9233433" cy="4659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B3DF09F6-6ADD-69A6-F2B7-B31D69F81CB5}"/>
              </a:ext>
            </a:extLst>
          </p:cNvPr>
          <p:cNvPicPr>
            <a:picLocks noChangeAspect="1"/>
          </p:cNvPicPr>
          <p:nvPr/>
        </p:nvPicPr>
        <p:blipFill>
          <a:blip r:embed="rId3"/>
          <a:stretch>
            <a:fillRect/>
          </a:stretch>
        </p:blipFill>
        <p:spPr>
          <a:xfrm>
            <a:off x="1545079" y="1668245"/>
            <a:ext cx="9212265" cy="4644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49664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23</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77306" y="1767934"/>
            <a:ext cx="9234592" cy="4549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7291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232828"/>
            <a:ext cx="2749580"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en-US" sz="1800" dirty="0">
                <a:solidFill>
                  <a:schemeClr val="lt1"/>
                </a:solidFill>
                <a:latin typeface="Rockwell"/>
                <a:ea typeface="Rockwell"/>
                <a:cs typeface="Rockwell"/>
                <a:sym typeface="Rockwell"/>
              </a:rPr>
              <a:t>La </a:t>
            </a:r>
            <a:r>
              <a:rPr lang="fr-FR" sz="1800" dirty="0">
                <a:solidFill>
                  <a:schemeClr val="lt1"/>
                </a:solidFill>
                <a:latin typeface="Rockwell"/>
                <a:ea typeface="Rockwell"/>
                <a:cs typeface="Rockwell"/>
                <a:sym typeface="Rockwell"/>
              </a:rPr>
              <a:t>liste</a:t>
            </a:r>
            <a:r>
              <a:rPr lang="en-US" sz="1800" dirty="0">
                <a:solidFill>
                  <a:schemeClr val="lt1"/>
                </a:solidFill>
                <a:latin typeface="Rockwell"/>
                <a:ea typeface="Rockwell"/>
                <a:cs typeface="Rockwell"/>
                <a:sym typeface="Rockwell"/>
              </a:rPr>
              <a:t> des </a:t>
            </a:r>
            <a:r>
              <a:rPr lang="fr-FR" sz="1800" dirty="0">
                <a:solidFill>
                  <a:schemeClr val="lt1"/>
                </a:solidFill>
                <a:latin typeface="Rockwell"/>
                <a:ea typeface="Rockwell"/>
                <a:cs typeface="Rockwell"/>
                <a:sym typeface="Rockwell"/>
              </a:rPr>
              <a:t>souhaits</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24</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87077" y="1850698"/>
            <a:ext cx="9215049" cy="4535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64769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255587"/>
            <a:ext cx="1956731"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en-US" sz="1800" dirty="0">
                <a:solidFill>
                  <a:schemeClr val="lt1"/>
                </a:solidFill>
                <a:latin typeface="Rockwell"/>
                <a:ea typeface="Rockwell"/>
                <a:cs typeface="Rockwell"/>
                <a:sym typeface="Rockwell"/>
              </a:rPr>
              <a:t>La chariot</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25</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94366" y="1911289"/>
            <a:ext cx="9200469" cy="4530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749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43497" y="1283584"/>
            <a:ext cx="2642034"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a:t>
            </a:r>
            <a:r>
              <a:rPr lang="en-US" sz="1800" dirty="0">
                <a:solidFill>
                  <a:schemeClr val="lt1"/>
                </a:solidFill>
                <a:latin typeface="Rockwell"/>
                <a:ea typeface="Rockwell"/>
                <a:cs typeface="Rockwell"/>
                <a:sym typeface="Rockwell"/>
              </a:rPr>
              <a:t>de </a:t>
            </a:r>
            <a:r>
              <a:rPr lang="fr-FR" sz="1800" dirty="0">
                <a:solidFill>
                  <a:schemeClr val="lt1"/>
                </a:solidFill>
                <a:latin typeface="Rockwell"/>
                <a:ea typeface="Rockwell"/>
                <a:cs typeface="Rockwell"/>
                <a:sym typeface="Rockwell"/>
              </a:rPr>
              <a:t>paiement</a:t>
            </a:r>
            <a:r>
              <a:rPr lang="en-US" sz="1800" dirty="0">
                <a:solidFill>
                  <a:schemeClr val="lt1"/>
                </a:solidFill>
                <a:latin typeface="Rockwell"/>
                <a:ea typeface="Rockwell"/>
                <a:cs typeface="Rockwell"/>
                <a:sym typeface="Rockwell"/>
              </a:rPr>
              <a:t> </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26</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82207" y="1911289"/>
            <a:ext cx="9224787" cy="4530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1753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43498" y="1281291"/>
            <a:ext cx="2386062"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a:t>
            </a:r>
            <a:r>
              <a:rPr lang="en-US" sz="1800" dirty="0">
                <a:solidFill>
                  <a:schemeClr val="lt1"/>
                </a:solidFill>
                <a:latin typeface="Rockwell"/>
                <a:ea typeface="Rockwell"/>
                <a:cs typeface="Rockwell"/>
                <a:sym typeface="Rockwell"/>
              </a:rPr>
              <a:t>des </a:t>
            </a:r>
            <a:r>
              <a:rPr lang="en-US" sz="1800" dirty="0" err="1">
                <a:solidFill>
                  <a:schemeClr val="lt1"/>
                </a:solidFill>
                <a:latin typeface="Rockwell"/>
                <a:ea typeface="Rockwell"/>
                <a:cs typeface="Rockwell"/>
                <a:sym typeface="Rockwell"/>
              </a:rPr>
              <a:t>achats</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27</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89415" y="1911289"/>
            <a:ext cx="9210371" cy="4530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57920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43497" y="1297653"/>
            <a:ext cx="3690139"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en-US" sz="1800" dirty="0">
                <a:solidFill>
                  <a:schemeClr val="lt1"/>
                </a:solidFill>
                <a:latin typeface="Rockwell"/>
                <a:ea typeface="Rockwell"/>
                <a:cs typeface="Rockwell"/>
                <a:sym typeface="Rockwell"/>
              </a:rPr>
              <a:t>PDF de confirmation </a:t>
            </a:r>
            <a:r>
              <a:rPr lang="fr-FR" sz="1800" dirty="0">
                <a:solidFill>
                  <a:schemeClr val="lt1"/>
                </a:solidFill>
                <a:latin typeface="Rockwell"/>
                <a:ea typeface="Rockwell"/>
                <a:cs typeface="Rockwell"/>
                <a:sym typeface="Rockwell"/>
              </a:rPr>
              <a:t>d’achat</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28</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82208" y="1911289"/>
            <a:ext cx="9224785" cy="4530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6661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39"/>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2" name="Google Shape;2102;p39"/>
          <p:cNvSpPr/>
          <p:nvPr/>
        </p:nvSpPr>
        <p:spPr>
          <a:xfrm>
            <a:off x="561711" y="1515550"/>
            <a:ext cx="2202801"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err="1">
                <a:solidFill>
                  <a:schemeClr val="lt1"/>
                </a:solidFill>
                <a:latin typeface="Rockwell"/>
                <a:ea typeface="Rockwell"/>
                <a:cs typeface="Rockwell"/>
                <a:sym typeface="Rockwell"/>
              </a:rPr>
              <a:t>Problé</a:t>
            </a:r>
            <a:r>
              <a:rPr lang="en-US" sz="1800" dirty="0" err="1">
                <a:solidFill>
                  <a:schemeClr val="lt1"/>
                </a:solidFill>
                <a:latin typeface="Rockwell"/>
                <a:ea typeface="Rockwell"/>
                <a:cs typeface="Rockwell"/>
                <a:sym typeface="Rockwell"/>
              </a:rPr>
              <a:t>matique</a:t>
            </a:r>
            <a:endParaRPr dirty="0"/>
          </a:p>
        </p:txBody>
      </p:sp>
      <p:sp>
        <p:nvSpPr>
          <p:cNvPr id="2104" name="Google Shape;2104;p39"/>
          <p:cNvSpPr txBox="1"/>
          <p:nvPr/>
        </p:nvSpPr>
        <p:spPr>
          <a:xfrm>
            <a:off x="561712" y="2178163"/>
            <a:ext cx="10596826" cy="1477287"/>
          </a:xfrm>
          <a:prstGeom prst="rect">
            <a:avLst/>
          </a:prstGeom>
          <a:noFill/>
          <a:ln>
            <a:noFill/>
          </a:ln>
        </p:spPr>
        <p:txBody>
          <a:bodyPr spcFirstLastPara="1" wrap="square" lIns="91425" tIns="45700" rIns="91425" bIns="45700" anchor="t" anchorCtr="0">
            <a:spAutoFit/>
          </a:bodyPr>
          <a:lstStyle/>
          <a:p>
            <a:pPr marL="76200" lvl="0">
              <a:lnSpc>
                <a:spcPct val="150000"/>
              </a:lnSpc>
              <a:buClr>
                <a:schemeClr val="dk1"/>
              </a:buClr>
              <a:buSzPts val="2400"/>
            </a:pPr>
            <a:r>
              <a:rPr lang="fr-FR" sz="2000" dirty="0">
                <a:latin typeface="Cambria" panose="02040503050406030204" pitchFamily="18" charset="0"/>
                <a:ea typeface="Cambria" panose="02040503050406030204" pitchFamily="18" charset="0"/>
              </a:rPr>
              <a:t>	Comment peut-on actualiser et moderniser les pratiques de vente traditionnelles pour répondre aux besoins des consommateurs contemporains en leur facilitant le processus d'achat, tout en maintenant l'efficacité de cette activité commerciale ?</a:t>
            </a:r>
            <a:endParaRPr lang="fr-FR" sz="4400" dirty="0">
              <a:latin typeface="Cambria" panose="02040503050406030204" pitchFamily="18" charset="0"/>
              <a:ea typeface="Cambria" panose="02040503050406030204" pitchFamily="18" charset="0"/>
            </a:endParaRPr>
          </a:p>
        </p:txBody>
      </p:sp>
      <p:sp>
        <p:nvSpPr>
          <p:cNvPr id="2117" name="Google Shape;2117;p39"/>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2</a:t>
            </a:r>
            <a:endParaRPr dirty="0"/>
          </a:p>
        </p:txBody>
      </p:sp>
      <p:sp>
        <p:nvSpPr>
          <p:cNvPr id="23" name="Google Shape;2138;p41">
            <a:extLst>
              <a:ext uri="{FF2B5EF4-FFF2-40B4-BE49-F238E27FC236}">
                <a16:creationId xmlns:a16="http://schemas.microsoft.com/office/drawing/2014/main" id="{3769B76D-89AE-4590-A3B7-608D8DEA6410}"/>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3" name="Google Shape;751;p3">
            <a:extLst>
              <a:ext uri="{FF2B5EF4-FFF2-40B4-BE49-F238E27FC236}">
                <a16:creationId xmlns:a16="http://schemas.microsoft.com/office/drawing/2014/main" id="{12B09661-1BF9-C999-2236-25A452169247}"/>
              </a:ext>
            </a:extLst>
          </p:cNvPr>
          <p:cNvSpPr/>
          <p:nvPr/>
        </p:nvSpPr>
        <p:spPr>
          <a:xfrm>
            <a:off x="9322133" y="26433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4" name="Google Shape;752;p3">
            <a:extLst>
              <a:ext uri="{FF2B5EF4-FFF2-40B4-BE49-F238E27FC236}">
                <a16:creationId xmlns:a16="http://schemas.microsoft.com/office/drawing/2014/main" id="{0870B151-6BAB-E042-4774-057B6DEDC52D}"/>
              </a:ext>
            </a:extLst>
          </p:cNvPr>
          <p:cNvSpPr/>
          <p:nvPr/>
        </p:nvSpPr>
        <p:spPr>
          <a:xfrm>
            <a:off x="9914800" y="26893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grpSp>
        <p:nvGrpSpPr>
          <p:cNvPr id="5" name="Google Shape;754;p3">
            <a:extLst>
              <a:ext uri="{FF2B5EF4-FFF2-40B4-BE49-F238E27FC236}">
                <a16:creationId xmlns:a16="http://schemas.microsoft.com/office/drawing/2014/main" id="{AFF99C36-2B77-906C-26EF-F6BBFCCB2BFA}"/>
              </a:ext>
            </a:extLst>
          </p:cNvPr>
          <p:cNvGrpSpPr/>
          <p:nvPr/>
        </p:nvGrpSpPr>
        <p:grpSpPr>
          <a:xfrm>
            <a:off x="977893" y="258784"/>
            <a:ext cx="7724416" cy="504057"/>
            <a:chOff x="841108" y="1294357"/>
            <a:chExt cx="7475309" cy="508077"/>
          </a:xfrm>
        </p:grpSpPr>
        <p:sp>
          <p:nvSpPr>
            <p:cNvPr id="6" name="Google Shape;755;p3">
              <a:extLst>
                <a:ext uri="{FF2B5EF4-FFF2-40B4-BE49-F238E27FC236}">
                  <a16:creationId xmlns:a16="http://schemas.microsoft.com/office/drawing/2014/main" id="{25A15BB3-099E-CE1D-D793-FED8AC7484DD}"/>
                </a:ext>
              </a:extLst>
            </p:cNvPr>
            <p:cNvSpPr/>
            <p:nvPr/>
          </p:nvSpPr>
          <p:spPr>
            <a:xfrm rot="10800000" flipH="1">
              <a:off x="1833138" y="1294357"/>
              <a:ext cx="648327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7" name="Google Shape;756;p3">
              <a:extLst>
                <a:ext uri="{FF2B5EF4-FFF2-40B4-BE49-F238E27FC236}">
                  <a16:creationId xmlns:a16="http://schemas.microsoft.com/office/drawing/2014/main" id="{DFBDAD02-9255-9C90-E6C8-3D91AC5733F4}"/>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8" name="Google Shape;757;p3">
              <a:extLst>
                <a:ext uri="{FF2B5EF4-FFF2-40B4-BE49-F238E27FC236}">
                  <a16:creationId xmlns:a16="http://schemas.microsoft.com/office/drawing/2014/main" id="{FF98C73C-638C-E020-D8BB-6F7E96D8DA8C}"/>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9" name="Google Shape;758;p3">
            <a:extLst>
              <a:ext uri="{FF2B5EF4-FFF2-40B4-BE49-F238E27FC236}">
                <a16:creationId xmlns:a16="http://schemas.microsoft.com/office/drawing/2014/main" id="{BCB189FF-8F95-6E83-5DDE-A78C23FE8444}"/>
              </a:ext>
            </a:extLst>
          </p:cNvPr>
          <p:cNvSpPr/>
          <p:nvPr/>
        </p:nvSpPr>
        <p:spPr>
          <a:xfrm>
            <a:off x="1555661" y="258786"/>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10" name="Google Shape;759;p3">
            <a:extLst>
              <a:ext uri="{FF2B5EF4-FFF2-40B4-BE49-F238E27FC236}">
                <a16:creationId xmlns:a16="http://schemas.microsoft.com/office/drawing/2014/main" id="{97090EB5-A890-B0D4-0B2A-7616B7BF8A07}"/>
              </a:ext>
            </a:extLst>
          </p:cNvPr>
          <p:cNvSpPr/>
          <p:nvPr/>
        </p:nvSpPr>
        <p:spPr>
          <a:xfrm>
            <a:off x="8702309" y="266142"/>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11" name="Google Shape;760;p3">
            <a:extLst>
              <a:ext uri="{FF2B5EF4-FFF2-40B4-BE49-F238E27FC236}">
                <a16:creationId xmlns:a16="http://schemas.microsoft.com/office/drawing/2014/main" id="{002B43A5-3A2A-DBB3-AC15-A9AAEAC8EE2B}"/>
              </a:ext>
            </a:extLst>
          </p:cNvPr>
          <p:cNvSpPr/>
          <p:nvPr/>
        </p:nvSpPr>
        <p:spPr>
          <a:xfrm>
            <a:off x="2013894" y="313358"/>
            <a:ext cx="396621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Cambria"/>
                <a:ea typeface="Cambria"/>
                <a:sym typeface="Cambria"/>
              </a:rPr>
              <a:t>Introduction</a:t>
            </a:r>
            <a:endParaRPr lang="fr-FR" sz="2000" dirty="0"/>
          </a:p>
        </p:txBody>
      </p:sp>
      <p:sp>
        <p:nvSpPr>
          <p:cNvPr id="12" name="Google Shape;816;p3">
            <a:extLst>
              <a:ext uri="{FF2B5EF4-FFF2-40B4-BE49-F238E27FC236}">
                <a16:creationId xmlns:a16="http://schemas.microsoft.com/office/drawing/2014/main" id="{DEA4FD5B-ECCA-FB33-CC35-152386866BBB}"/>
              </a:ext>
            </a:extLst>
          </p:cNvPr>
          <p:cNvSpPr/>
          <p:nvPr/>
        </p:nvSpPr>
        <p:spPr>
          <a:xfrm>
            <a:off x="10498905" y="25660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Tree>
    <p:extLst>
      <p:ext uri="{BB962C8B-B14F-4D97-AF65-F5344CB8AC3E}">
        <p14:creationId xmlns:p14="http://schemas.microsoft.com/office/powerpoint/2010/main" val="41859311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04">
                                            <p:txEl>
                                              <p:pRg st="0" end="0"/>
                                            </p:txEl>
                                          </p:spTgt>
                                        </p:tgtEl>
                                        <p:attrNameLst>
                                          <p:attrName>style.visibility</p:attrName>
                                        </p:attrNameLst>
                                      </p:cBhvr>
                                      <p:to>
                                        <p:strVal val="visible"/>
                                      </p:to>
                                    </p:set>
                                    <p:animEffect transition="in" filter="fade">
                                      <p:cBhvr>
                                        <p:cTn id="11" dur="500"/>
                                        <p:tgtEl>
                                          <p:spTgt spid="2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4" y="1108686"/>
            <a:ext cx="3026438" cy="715045"/>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d’annulation</a:t>
            </a:r>
            <a:r>
              <a:rPr lang="en-US" sz="1800" dirty="0">
                <a:solidFill>
                  <a:schemeClr val="lt1"/>
                </a:solidFill>
                <a:latin typeface="Rockwell"/>
                <a:ea typeface="Rockwell"/>
                <a:cs typeface="Rockwell"/>
                <a:sym typeface="Rockwell"/>
              </a:rPr>
              <a:t> de </a:t>
            </a:r>
            <a:r>
              <a:rPr lang="fr-FR" sz="1800" dirty="0">
                <a:solidFill>
                  <a:schemeClr val="lt1"/>
                </a:solidFill>
                <a:latin typeface="Rockwell"/>
                <a:ea typeface="Rockwell"/>
                <a:cs typeface="Rockwell"/>
                <a:sym typeface="Rockwell"/>
              </a:rPr>
              <a:t>commande</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29</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96834" y="1911289"/>
            <a:ext cx="9195533" cy="4530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019191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3" y="1108686"/>
            <a:ext cx="3137223" cy="715045"/>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a:t>
            </a:r>
            <a:r>
              <a:rPr lang="en-US" sz="1800" dirty="0">
                <a:solidFill>
                  <a:schemeClr val="lt1"/>
                </a:solidFill>
                <a:latin typeface="Rockwell"/>
                <a:ea typeface="Rockwell"/>
                <a:cs typeface="Rockwell"/>
                <a:sym typeface="Rockwell"/>
              </a:rPr>
              <a:t>des r</a:t>
            </a:r>
            <a:r>
              <a:rPr lang="fr-FR" sz="1800" dirty="0" err="1">
                <a:solidFill>
                  <a:schemeClr val="lt1"/>
                </a:solidFill>
                <a:latin typeface="Rockwell"/>
                <a:ea typeface="Rockwell"/>
                <a:cs typeface="Rockwell"/>
                <a:sym typeface="Rockwell"/>
              </a:rPr>
              <a:t>ésultats</a:t>
            </a:r>
            <a:r>
              <a:rPr lang="en-US" sz="1800" dirty="0">
                <a:solidFill>
                  <a:schemeClr val="lt1"/>
                </a:solidFill>
                <a:latin typeface="Rockwell"/>
                <a:ea typeface="Rockwell"/>
                <a:cs typeface="Rockwell"/>
                <a:sym typeface="Rockwell"/>
              </a:rPr>
              <a:t> de recherche des </a:t>
            </a:r>
            <a:r>
              <a:rPr lang="fr-FR" sz="1800" dirty="0">
                <a:solidFill>
                  <a:schemeClr val="lt1"/>
                </a:solidFill>
                <a:latin typeface="Rockwell"/>
                <a:ea typeface="Rockwell"/>
                <a:cs typeface="Rockwell"/>
                <a:sym typeface="Rockwell"/>
              </a:rPr>
              <a:t>produits</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30</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1496834" y="1920868"/>
            <a:ext cx="9195533" cy="4511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0226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4"/>
          <p:cNvSpPr/>
          <p:nvPr/>
        </p:nvSpPr>
        <p:spPr>
          <a:xfrm>
            <a:off x="252363" y="1108686"/>
            <a:ext cx="3137223" cy="715045"/>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Page </a:t>
            </a:r>
            <a:r>
              <a:rPr lang="en-US" sz="1800" dirty="0">
                <a:solidFill>
                  <a:schemeClr val="lt1"/>
                </a:solidFill>
                <a:latin typeface="Rockwell"/>
                <a:ea typeface="Rockwell"/>
                <a:cs typeface="Rockwell"/>
                <a:sym typeface="Rockwell"/>
              </a:rPr>
              <a:t>de modification de </a:t>
            </a:r>
            <a:r>
              <a:rPr lang="fr-FR" sz="1800" dirty="0">
                <a:solidFill>
                  <a:schemeClr val="lt1"/>
                </a:solidFill>
                <a:latin typeface="Rockwell"/>
                <a:ea typeface="Rockwell"/>
                <a:cs typeface="Rockwell"/>
                <a:sym typeface="Rockwell"/>
              </a:rPr>
              <a:t>coordonné</a:t>
            </a:r>
            <a:r>
              <a:rPr lang="en-US" sz="1800" dirty="0">
                <a:solidFill>
                  <a:schemeClr val="lt1"/>
                </a:solidFill>
                <a:latin typeface="Rockwell"/>
                <a:ea typeface="Rockwell"/>
                <a:cs typeface="Rockwell"/>
                <a:sym typeface="Rockwell"/>
              </a:rPr>
              <a:t>es</a:t>
            </a:r>
            <a:endParaRPr lang="fr-FR" dirty="0"/>
          </a:p>
        </p:txBody>
      </p:sp>
      <p:sp>
        <p:nvSpPr>
          <p:cNvPr id="1608" name="Google Shape;1608;p2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1300" dirty="0">
                <a:solidFill>
                  <a:srgbClr val="FFFFFF"/>
                </a:solidFill>
                <a:latin typeface="Cambria"/>
                <a:ea typeface="Cambria"/>
                <a:cs typeface="Cambria"/>
                <a:sym typeface="Cambria"/>
              </a:rPr>
              <a:t>31</a:t>
            </a:r>
            <a:endParaRPr dirty="0"/>
          </a:p>
        </p:txBody>
      </p:sp>
      <p:grpSp>
        <p:nvGrpSpPr>
          <p:cNvPr id="26" name="Google Shape;1444;p20">
            <a:extLst>
              <a:ext uri="{FF2B5EF4-FFF2-40B4-BE49-F238E27FC236}">
                <a16:creationId xmlns:a16="http://schemas.microsoft.com/office/drawing/2014/main" id="{71A5A3DD-8E41-4FAD-AA9A-CCC1D18273C8}"/>
              </a:ext>
            </a:extLst>
          </p:cNvPr>
          <p:cNvGrpSpPr/>
          <p:nvPr/>
        </p:nvGrpSpPr>
        <p:grpSpPr>
          <a:xfrm>
            <a:off x="2796920" y="252005"/>
            <a:ext cx="7866999" cy="504057"/>
            <a:chOff x="841108" y="1294358"/>
            <a:chExt cx="7475308" cy="508077"/>
          </a:xfrm>
        </p:grpSpPr>
        <p:sp>
          <p:nvSpPr>
            <p:cNvPr id="27" name="Google Shape;1445;p20">
              <a:extLst>
                <a:ext uri="{FF2B5EF4-FFF2-40B4-BE49-F238E27FC236}">
                  <a16:creationId xmlns:a16="http://schemas.microsoft.com/office/drawing/2014/main" id="{475C73F4-4239-491F-840E-CFA301EBC5C7}"/>
                </a:ext>
              </a:extLst>
            </p:cNvPr>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8" name="Google Shape;1446;p20">
              <a:extLst>
                <a:ext uri="{FF2B5EF4-FFF2-40B4-BE49-F238E27FC236}">
                  <a16:creationId xmlns:a16="http://schemas.microsoft.com/office/drawing/2014/main" id="{DDC4F907-DE3E-4931-9FC8-6858465A564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9" name="Google Shape;1447;p20">
              <a:extLst>
                <a:ext uri="{FF2B5EF4-FFF2-40B4-BE49-F238E27FC236}">
                  <a16:creationId xmlns:a16="http://schemas.microsoft.com/office/drawing/2014/main" id="{A5E4680B-5844-49D0-BE2C-A6EECB38B39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30" name="Google Shape;1448;p20">
            <a:extLst>
              <a:ext uri="{FF2B5EF4-FFF2-40B4-BE49-F238E27FC236}">
                <a16:creationId xmlns:a16="http://schemas.microsoft.com/office/drawing/2014/main" id="{AC2E4F93-1461-403C-8774-D5FFD5B08340}"/>
              </a:ext>
            </a:extLst>
          </p:cNvPr>
          <p:cNvSpPr/>
          <p:nvPr/>
        </p:nvSpPr>
        <p:spPr>
          <a:xfrm>
            <a:off x="4092169" y="280184"/>
            <a:ext cx="35727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Réalisation et mise en œuvre</a:t>
            </a:r>
            <a:endParaRPr dirty="0"/>
          </a:p>
        </p:txBody>
      </p:sp>
      <p:sp>
        <p:nvSpPr>
          <p:cNvPr id="31" name="Google Shape;1449;p20">
            <a:extLst>
              <a:ext uri="{FF2B5EF4-FFF2-40B4-BE49-F238E27FC236}">
                <a16:creationId xmlns:a16="http://schemas.microsoft.com/office/drawing/2014/main" id="{736B6954-9901-40E1-A7AA-7DE5D49D15C4}"/>
              </a:ext>
            </a:extLst>
          </p:cNvPr>
          <p:cNvSpPr/>
          <p:nvPr/>
        </p:nvSpPr>
        <p:spPr>
          <a:xfrm>
            <a:off x="2885531" y="243458"/>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33" name="Google Shape;1451;p20">
            <a:extLst>
              <a:ext uri="{FF2B5EF4-FFF2-40B4-BE49-F238E27FC236}">
                <a16:creationId xmlns:a16="http://schemas.microsoft.com/office/drawing/2014/main" id="{2003C12D-2208-4585-BE0D-C1541E8ADFBB}"/>
              </a:ext>
            </a:extLst>
          </p:cNvPr>
          <p:cNvSpPr/>
          <p:nvPr/>
        </p:nvSpPr>
        <p:spPr>
          <a:xfrm>
            <a:off x="1750862" y="24103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34" name="Google Shape;1452;p20">
            <a:extLst>
              <a:ext uri="{FF2B5EF4-FFF2-40B4-BE49-F238E27FC236}">
                <a16:creationId xmlns:a16="http://schemas.microsoft.com/office/drawing/2014/main" id="{4699B16B-5888-40CE-9D9F-B8377C23F7CF}"/>
              </a:ext>
            </a:extLst>
          </p:cNvPr>
          <p:cNvSpPr/>
          <p:nvPr/>
        </p:nvSpPr>
        <p:spPr>
          <a:xfrm>
            <a:off x="2292864" y="23885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35" name="Google Shape;1453;p20">
            <a:extLst>
              <a:ext uri="{FF2B5EF4-FFF2-40B4-BE49-F238E27FC236}">
                <a16:creationId xmlns:a16="http://schemas.microsoft.com/office/drawing/2014/main" id="{5034216C-0666-4FA4-9E65-F98D2C85F495}"/>
              </a:ext>
            </a:extLst>
          </p:cNvPr>
          <p:cNvSpPr/>
          <p:nvPr/>
        </p:nvSpPr>
        <p:spPr>
          <a:xfrm>
            <a:off x="3478198" y="23903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36" name="Google Shape;1457;p20">
            <a:extLst>
              <a:ext uri="{FF2B5EF4-FFF2-40B4-BE49-F238E27FC236}">
                <a16:creationId xmlns:a16="http://schemas.microsoft.com/office/drawing/2014/main" id="{8E787F24-BD78-4AEC-A971-5BA2EF6ECCAF}"/>
              </a:ext>
            </a:extLst>
          </p:cNvPr>
          <p:cNvSpPr/>
          <p:nvPr/>
        </p:nvSpPr>
        <p:spPr>
          <a:xfrm>
            <a:off x="10263873" y="23507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52" name="Google Shape;2138;p41">
            <a:extLst>
              <a:ext uri="{FF2B5EF4-FFF2-40B4-BE49-F238E27FC236}">
                <a16:creationId xmlns:a16="http://schemas.microsoft.com/office/drawing/2014/main" id="{E0DF990F-5EEC-44CC-ACC2-4D201F798907}"/>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7" name="Google Shape;748;p3">
            <a:extLst>
              <a:ext uri="{FF2B5EF4-FFF2-40B4-BE49-F238E27FC236}">
                <a16:creationId xmlns:a16="http://schemas.microsoft.com/office/drawing/2014/main" id="{A0237FB9-790B-1CF5-831C-82CD09751853}"/>
              </a:ext>
            </a:extLst>
          </p:cNvPr>
          <p:cNvSpPr txBox="1"/>
          <p:nvPr/>
        </p:nvSpPr>
        <p:spPr>
          <a:xfrm>
            <a:off x="3682143" y="1061043"/>
            <a:ext cx="3026438"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technologies utilis</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es</a:t>
            </a:r>
            <a:endParaRPr dirty="0">
              <a:solidFill>
                <a:srgbClr val="BFBFBF"/>
              </a:solidFill>
            </a:endParaRPr>
          </a:p>
        </p:txBody>
      </p:sp>
      <p:sp>
        <p:nvSpPr>
          <p:cNvPr id="8" name="Google Shape;749;p3">
            <a:extLst>
              <a:ext uri="{FF2B5EF4-FFF2-40B4-BE49-F238E27FC236}">
                <a16:creationId xmlns:a16="http://schemas.microsoft.com/office/drawing/2014/main" id="{C2E1182D-8164-7CC5-4E50-DE44750E4C80}"/>
              </a:ext>
            </a:extLst>
          </p:cNvPr>
          <p:cNvSpPr/>
          <p:nvPr/>
        </p:nvSpPr>
        <p:spPr>
          <a:xfrm rot="10800000" flipH="1">
            <a:off x="8404600" y="80623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9" name="Google Shape;750;p3">
            <a:extLst>
              <a:ext uri="{FF2B5EF4-FFF2-40B4-BE49-F238E27FC236}">
                <a16:creationId xmlns:a16="http://schemas.microsoft.com/office/drawing/2014/main" id="{490E3FBA-612D-A37F-5CDE-7AF6565CF258}"/>
              </a:ext>
            </a:extLst>
          </p:cNvPr>
          <p:cNvSpPr/>
          <p:nvPr/>
        </p:nvSpPr>
        <p:spPr>
          <a:xfrm>
            <a:off x="3669520" y="971357"/>
            <a:ext cx="3078759" cy="5217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0" name="Google Shape;764;p3">
            <a:extLst>
              <a:ext uri="{FF2B5EF4-FFF2-40B4-BE49-F238E27FC236}">
                <a16:creationId xmlns:a16="http://schemas.microsoft.com/office/drawing/2014/main" id="{0F18AEF8-FE12-38F7-0931-223C81576D1F}"/>
              </a:ext>
            </a:extLst>
          </p:cNvPr>
          <p:cNvSpPr txBox="1"/>
          <p:nvPr/>
        </p:nvSpPr>
        <p:spPr>
          <a:xfrm>
            <a:off x="7388780" y="1061042"/>
            <a:ext cx="238606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interfaces </a:t>
            </a:r>
            <a:r>
              <a:rPr lang="en-US" sz="1300" b="1" dirty="0" err="1">
                <a:solidFill>
                  <a:srgbClr val="EC3A3B"/>
                </a:solidFill>
                <a:latin typeface="Cambria"/>
                <a:ea typeface="Cambria"/>
                <a:cs typeface="Cambria"/>
                <a:sym typeface="Cambria"/>
              </a:rPr>
              <a:t>graphiques</a:t>
            </a:r>
            <a:endParaRPr lang="fr-FR" dirty="0">
              <a:solidFill>
                <a:srgbClr val="EC3A3B"/>
              </a:solidFill>
            </a:endParaRPr>
          </a:p>
        </p:txBody>
      </p:sp>
      <p:sp>
        <p:nvSpPr>
          <p:cNvPr id="11" name="Google Shape;746;p3">
            <a:extLst>
              <a:ext uri="{FF2B5EF4-FFF2-40B4-BE49-F238E27FC236}">
                <a16:creationId xmlns:a16="http://schemas.microsoft.com/office/drawing/2014/main" id="{8D39180E-9049-6C4E-7D8B-0A3409363004}"/>
              </a:ext>
            </a:extLst>
          </p:cNvPr>
          <p:cNvSpPr/>
          <p:nvPr/>
        </p:nvSpPr>
        <p:spPr>
          <a:xfrm>
            <a:off x="6748279" y="966851"/>
            <a:ext cx="3451692" cy="52177"/>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E80F7C5E-B90F-BDF0-6133-0EFD1610C5EA}"/>
              </a:ext>
            </a:extLst>
          </p:cNvPr>
          <p:cNvPicPr>
            <a:picLocks noChangeAspect="1"/>
          </p:cNvPicPr>
          <p:nvPr/>
        </p:nvPicPr>
        <p:blipFill>
          <a:blip r:embed="rId3"/>
          <a:srcRect/>
          <a:stretch/>
        </p:blipFill>
        <p:spPr>
          <a:xfrm>
            <a:off x="2142871" y="1920868"/>
            <a:ext cx="7903459" cy="4511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1950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39"/>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9"/>
          <p:cNvSpPr/>
          <p:nvPr/>
        </p:nvSpPr>
        <p:spPr>
          <a:xfrm>
            <a:off x="561712" y="1515550"/>
            <a:ext cx="1462397" cy="408623"/>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Défis</a:t>
            </a:r>
            <a:endParaRPr dirty="0"/>
          </a:p>
        </p:txBody>
      </p:sp>
      <p:sp>
        <p:nvSpPr>
          <p:cNvPr id="2104" name="Google Shape;2104;p39"/>
          <p:cNvSpPr txBox="1"/>
          <p:nvPr/>
        </p:nvSpPr>
        <p:spPr>
          <a:xfrm>
            <a:off x="561712" y="2178163"/>
            <a:ext cx="10596826" cy="1200288"/>
          </a:xfrm>
          <a:prstGeom prst="rect">
            <a:avLst/>
          </a:prstGeom>
          <a:noFill/>
          <a:ln>
            <a:noFill/>
          </a:ln>
        </p:spPr>
        <p:txBody>
          <a:bodyPr spcFirstLastPara="1" wrap="square" lIns="91425" tIns="45700" rIns="91425" bIns="45700" anchor="t" anchorCtr="0">
            <a:spAutoFit/>
          </a:bodyPr>
          <a:lstStyle/>
          <a:p>
            <a:pPr marL="361950" lvl="0" indent="-285750">
              <a:lnSpc>
                <a:spcPct val="200000"/>
              </a:lnSpc>
              <a:buClr>
                <a:schemeClr val="dk1"/>
              </a:buClr>
              <a:buSzPts val="2400"/>
              <a:buFont typeface="Arial" panose="020B0604020202020204" pitchFamily="34" charset="0"/>
              <a:buChar char="•"/>
            </a:pPr>
            <a:r>
              <a:rPr lang="fr-FR" sz="1800" dirty="0">
                <a:latin typeface="Cambria" panose="02040503050406030204" pitchFamily="18" charset="0"/>
                <a:ea typeface="Cambria" panose="02040503050406030204" pitchFamily="18" charset="0"/>
              </a:rPr>
              <a:t>Offrir des interfaces utilisateur conviviales, réactives et intuitives pour permettre une navigation facile</a:t>
            </a:r>
          </a:p>
          <a:p>
            <a:pPr marL="361950" lvl="0" indent="-285750">
              <a:lnSpc>
                <a:spcPct val="200000"/>
              </a:lnSpc>
              <a:buClr>
                <a:schemeClr val="dk1"/>
              </a:buClr>
              <a:buSzPts val="2400"/>
              <a:buFont typeface="Arial" panose="020B0604020202020204" pitchFamily="34" charset="0"/>
              <a:buChar char="•"/>
            </a:pPr>
            <a:r>
              <a:rPr lang="fr-FR" sz="1800" dirty="0">
                <a:latin typeface="Cambria" panose="02040503050406030204" pitchFamily="18" charset="0"/>
                <a:ea typeface="Cambria" panose="02040503050406030204" pitchFamily="18" charset="0"/>
              </a:rPr>
              <a:t>Assurer un système de paiement sécurisé et efficace.</a:t>
            </a:r>
          </a:p>
        </p:txBody>
      </p:sp>
      <p:grpSp>
        <p:nvGrpSpPr>
          <p:cNvPr id="2106" name="Google Shape;2106;p39"/>
          <p:cNvGrpSpPr/>
          <p:nvPr/>
        </p:nvGrpSpPr>
        <p:grpSpPr>
          <a:xfrm>
            <a:off x="3188611" y="252005"/>
            <a:ext cx="7475308" cy="504057"/>
            <a:chOff x="841108" y="1294358"/>
            <a:chExt cx="7475308" cy="508077"/>
          </a:xfrm>
        </p:grpSpPr>
        <p:sp>
          <p:nvSpPr>
            <p:cNvPr id="2107" name="Google Shape;2107;p39"/>
            <p:cNvSpPr/>
            <p:nvPr/>
          </p:nvSpPr>
          <p:spPr>
            <a:xfrm rot="10800000" flipH="1">
              <a:off x="1921228" y="1294358"/>
              <a:ext cx="6008359"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2108" name="Google Shape;2108;p39"/>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2109" name="Google Shape;2109;p39"/>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2110" name="Google Shape;2110;p39"/>
          <p:cNvSpPr/>
          <p:nvPr/>
        </p:nvSpPr>
        <p:spPr>
          <a:xfrm>
            <a:off x="5511983" y="290938"/>
            <a:ext cx="148297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Conclusion</a:t>
            </a:r>
            <a:endParaRPr dirty="0"/>
          </a:p>
        </p:txBody>
      </p:sp>
      <p:sp>
        <p:nvSpPr>
          <p:cNvPr id="2112" name="Google Shape;2112;p39"/>
          <p:cNvSpPr/>
          <p:nvPr/>
        </p:nvSpPr>
        <p:spPr>
          <a:xfrm>
            <a:off x="2088321" y="243411"/>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2113" name="Google Shape;2113;p39"/>
          <p:cNvSpPr/>
          <p:nvPr/>
        </p:nvSpPr>
        <p:spPr>
          <a:xfrm>
            <a:off x="2630323" y="241232"/>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2114" name="Google Shape;2114;p39"/>
          <p:cNvSpPr/>
          <p:nvPr/>
        </p:nvSpPr>
        <p:spPr>
          <a:xfrm>
            <a:off x="3815657" y="248561"/>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sp>
        <p:nvSpPr>
          <p:cNvPr id="2115" name="Google Shape;2115;p39"/>
          <p:cNvSpPr/>
          <p:nvPr/>
        </p:nvSpPr>
        <p:spPr>
          <a:xfrm>
            <a:off x="4386549" y="250601"/>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2116" name="Google Shape;2116;p39"/>
          <p:cNvSpPr/>
          <p:nvPr/>
        </p:nvSpPr>
        <p:spPr>
          <a:xfrm>
            <a:off x="3222990" y="24583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2117" name="Google Shape;2117;p39"/>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cs typeface="Cambria"/>
                <a:sym typeface="Cambria"/>
              </a:rPr>
              <a:t>32</a:t>
            </a:r>
            <a:endParaRPr lang="fr-FR" sz="1300" dirty="0">
              <a:solidFill>
                <a:srgbClr val="FFFFFF"/>
              </a:solidFill>
              <a:latin typeface="Cambria"/>
              <a:ea typeface="Cambria"/>
              <a:cs typeface="Cambria"/>
              <a:sym typeface="Cambria"/>
            </a:endParaRPr>
          </a:p>
        </p:txBody>
      </p:sp>
      <p:sp>
        <p:nvSpPr>
          <p:cNvPr id="23" name="Google Shape;2138;p41">
            <a:extLst>
              <a:ext uri="{FF2B5EF4-FFF2-40B4-BE49-F238E27FC236}">
                <a16:creationId xmlns:a16="http://schemas.microsoft.com/office/drawing/2014/main" id="{3769B76D-89AE-4590-A3B7-608D8DEA6410}"/>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4">
                                            <p:txEl>
                                              <p:pRg st="0" end="0"/>
                                            </p:txEl>
                                          </p:spTgt>
                                        </p:tgtEl>
                                        <p:attrNameLst>
                                          <p:attrName>style.visibility</p:attrName>
                                        </p:attrNameLst>
                                      </p:cBhvr>
                                      <p:to>
                                        <p:strVal val="visible"/>
                                      </p:to>
                                    </p:set>
                                    <p:animEffect transition="in" filter="fade">
                                      <p:cBhvr>
                                        <p:cTn id="7" dur="500"/>
                                        <p:tgtEl>
                                          <p:spTgt spid="210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04">
                                            <p:txEl>
                                              <p:pRg st="1" end="1"/>
                                            </p:txEl>
                                          </p:spTgt>
                                        </p:tgtEl>
                                        <p:attrNameLst>
                                          <p:attrName>style.visibility</p:attrName>
                                        </p:attrNameLst>
                                      </p:cBhvr>
                                      <p:to>
                                        <p:strVal val="visible"/>
                                      </p:to>
                                    </p:set>
                                    <p:animEffect transition="in" filter="fade">
                                      <p:cBhvr>
                                        <p:cTn id="10" dur="500"/>
                                        <p:tgtEl>
                                          <p:spTgt spid="21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40"/>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6" name="Google Shape;2126;p40"/>
          <p:cNvSpPr/>
          <p:nvPr/>
        </p:nvSpPr>
        <p:spPr>
          <a:xfrm>
            <a:off x="474023" y="5136007"/>
            <a:ext cx="1259345" cy="4914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40"/>
          <p:cNvSpPr/>
          <p:nvPr/>
        </p:nvSpPr>
        <p:spPr>
          <a:xfrm rot="10800000" flipH="1">
            <a:off x="-1" y="2256809"/>
            <a:ext cx="12192000" cy="2251732"/>
          </a:xfrm>
          <a:prstGeom prst="rect">
            <a:avLst/>
          </a:prstGeom>
          <a:solidFill>
            <a:srgbClr val="F2F2F2"/>
          </a:solidFill>
          <a:ln w="19050" cap="flat" cmpd="sng">
            <a:solidFill>
              <a:schemeClr val="dk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rgbClr val="000000"/>
              </a:solidFill>
              <a:latin typeface="Georgia"/>
              <a:ea typeface="Georgia"/>
              <a:cs typeface="Georgia"/>
              <a:sym typeface="Georgia"/>
            </a:endParaRPr>
          </a:p>
        </p:txBody>
      </p:sp>
      <p:sp>
        <p:nvSpPr>
          <p:cNvPr id="2128" name="Google Shape;2128;p40"/>
          <p:cNvSpPr txBox="1"/>
          <p:nvPr/>
        </p:nvSpPr>
        <p:spPr>
          <a:xfrm>
            <a:off x="-2" y="2666398"/>
            <a:ext cx="12191999"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8000" b="1" dirty="0">
                <a:solidFill>
                  <a:srgbClr val="002060"/>
                </a:solidFill>
                <a:latin typeface="Garamond"/>
                <a:ea typeface="Garamond"/>
                <a:cs typeface="Garamond"/>
                <a:sym typeface="Garamond"/>
              </a:rPr>
              <a:t>Merci pour votre attention</a:t>
            </a:r>
            <a:endParaRPr sz="8800" b="1" dirty="0">
              <a:solidFill>
                <a:srgbClr val="002060"/>
              </a:solidFill>
              <a:latin typeface="Garamond"/>
              <a:ea typeface="Garamond"/>
              <a:cs typeface="Garamond"/>
              <a:sym typeface="Garamond"/>
            </a:endParaRPr>
          </a:p>
        </p:txBody>
      </p:sp>
      <p:sp>
        <p:nvSpPr>
          <p:cNvPr id="10" name="Google Shape;2138;p41">
            <a:extLst>
              <a:ext uri="{FF2B5EF4-FFF2-40B4-BE49-F238E27FC236}">
                <a16:creationId xmlns:a16="http://schemas.microsoft.com/office/drawing/2014/main" id="{75369717-C197-4939-A8E4-8413834CE632}"/>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39"/>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9"/>
          <p:cNvSpPr/>
          <p:nvPr/>
        </p:nvSpPr>
        <p:spPr>
          <a:xfrm>
            <a:off x="561712" y="1515550"/>
            <a:ext cx="1551174"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en-US" sz="1800" dirty="0">
                <a:solidFill>
                  <a:schemeClr val="lt1"/>
                </a:solidFill>
                <a:latin typeface="Rockwell"/>
                <a:ea typeface="Rockwell"/>
                <a:cs typeface="Rockwell"/>
                <a:sym typeface="Rockwell"/>
              </a:rPr>
              <a:t>Solution</a:t>
            </a:r>
            <a:endParaRPr dirty="0"/>
          </a:p>
        </p:txBody>
      </p:sp>
      <p:sp>
        <p:nvSpPr>
          <p:cNvPr id="2104" name="Google Shape;2104;p39"/>
          <p:cNvSpPr txBox="1"/>
          <p:nvPr/>
        </p:nvSpPr>
        <p:spPr>
          <a:xfrm>
            <a:off x="561712" y="2178163"/>
            <a:ext cx="10596826" cy="1938952"/>
          </a:xfrm>
          <a:prstGeom prst="rect">
            <a:avLst/>
          </a:prstGeom>
          <a:noFill/>
          <a:ln>
            <a:noFill/>
          </a:ln>
        </p:spPr>
        <p:txBody>
          <a:bodyPr spcFirstLastPara="1" wrap="square" lIns="91425" tIns="45700" rIns="91425" bIns="45700" anchor="t" anchorCtr="0">
            <a:spAutoFit/>
          </a:bodyPr>
          <a:lstStyle/>
          <a:p>
            <a:pPr marL="76200" lvl="0" algn="just">
              <a:lnSpc>
                <a:spcPct val="150000"/>
              </a:lnSpc>
              <a:buClr>
                <a:schemeClr val="dk1"/>
              </a:buClr>
              <a:buSzPts val="2400"/>
            </a:pPr>
            <a:r>
              <a:rPr lang="fr-FR" sz="2000" dirty="0">
                <a:latin typeface="Cambria" panose="02040503050406030204" pitchFamily="18" charset="0"/>
                <a:ea typeface="Cambria" panose="02040503050406030204" pitchFamily="18" charset="0"/>
              </a:rPr>
              <a:t>	La réalisation</a:t>
            </a:r>
            <a:r>
              <a:rPr lang="en-US" sz="2000" dirty="0">
                <a:latin typeface="Cambria" panose="02040503050406030204" pitchFamily="18" charset="0"/>
                <a:ea typeface="Cambria" panose="02040503050406030204" pitchFamily="18" charset="0"/>
              </a:rPr>
              <a:t> d’</a:t>
            </a:r>
            <a:r>
              <a:rPr lang="fr-FR" sz="2000" dirty="0">
                <a:latin typeface="Cambria" panose="02040503050406030204" pitchFamily="18" charset="0"/>
                <a:ea typeface="Cambria" panose="02040503050406030204" pitchFamily="18" charset="0"/>
              </a:rPr>
              <a:t>une application de commerce électronique, offrant une plateforme conviviale pour la vente en ligne. Cette application permettrait aux consommateurs d'explorer, sélectionner et acheter des produits facilement, offrant ainsi une expérience d'achat pratique et accessible à tout moment.</a:t>
            </a:r>
            <a:endParaRPr lang="fr-FR" sz="6000" dirty="0">
              <a:latin typeface="Cambria" panose="02040503050406030204" pitchFamily="18" charset="0"/>
              <a:ea typeface="Cambria" panose="02040503050406030204" pitchFamily="18" charset="0"/>
            </a:endParaRPr>
          </a:p>
        </p:txBody>
      </p:sp>
      <p:sp>
        <p:nvSpPr>
          <p:cNvPr id="2117" name="Google Shape;2117;p39"/>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3</a:t>
            </a:r>
            <a:endParaRPr dirty="0"/>
          </a:p>
        </p:txBody>
      </p:sp>
      <p:sp>
        <p:nvSpPr>
          <p:cNvPr id="23" name="Google Shape;2138;p41">
            <a:extLst>
              <a:ext uri="{FF2B5EF4-FFF2-40B4-BE49-F238E27FC236}">
                <a16:creationId xmlns:a16="http://schemas.microsoft.com/office/drawing/2014/main" id="{3769B76D-89AE-4590-A3B7-608D8DEA6410}"/>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3" name="Google Shape;751;p3">
            <a:extLst>
              <a:ext uri="{FF2B5EF4-FFF2-40B4-BE49-F238E27FC236}">
                <a16:creationId xmlns:a16="http://schemas.microsoft.com/office/drawing/2014/main" id="{12B09661-1BF9-C999-2236-25A452169247}"/>
              </a:ext>
            </a:extLst>
          </p:cNvPr>
          <p:cNvSpPr/>
          <p:nvPr/>
        </p:nvSpPr>
        <p:spPr>
          <a:xfrm>
            <a:off x="9322133" y="26433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4" name="Google Shape;752;p3">
            <a:extLst>
              <a:ext uri="{FF2B5EF4-FFF2-40B4-BE49-F238E27FC236}">
                <a16:creationId xmlns:a16="http://schemas.microsoft.com/office/drawing/2014/main" id="{0870B151-6BAB-E042-4774-057B6DEDC52D}"/>
              </a:ext>
            </a:extLst>
          </p:cNvPr>
          <p:cNvSpPr/>
          <p:nvPr/>
        </p:nvSpPr>
        <p:spPr>
          <a:xfrm>
            <a:off x="9914800" y="26893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IV</a:t>
            </a:r>
            <a:endParaRPr dirty="0"/>
          </a:p>
        </p:txBody>
      </p:sp>
      <p:grpSp>
        <p:nvGrpSpPr>
          <p:cNvPr id="5" name="Google Shape;754;p3">
            <a:extLst>
              <a:ext uri="{FF2B5EF4-FFF2-40B4-BE49-F238E27FC236}">
                <a16:creationId xmlns:a16="http://schemas.microsoft.com/office/drawing/2014/main" id="{AFF99C36-2B77-906C-26EF-F6BBFCCB2BFA}"/>
              </a:ext>
            </a:extLst>
          </p:cNvPr>
          <p:cNvGrpSpPr/>
          <p:nvPr/>
        </p:nvGrpSpPr>
        <p:grpSpPr>
          <a:xfrm>
            <a:off x="977893" y="258784"/>
            <a:ext cx="7724416" cy="504057"/>
            <a:chOff x="841108" y="1294357"/>
            <a:chExt cx="7475309" cy="508077"/>
          </a:xfrm>
        </p:grpSpPr>
        <p:sp>
          <p:nvSpPr>
            <p:cNvPr id="6" name="Google Shape;755;p3">
              <a:extLst>
                <a:ext uri="{FF2B5EF4-FFF2-40B4-BE49-F238E27FC236}">
                  <a16:creationId xmlns:a16="http://schemas.microsoft.com/office/drawing/2014/main" id="{25A15BB3-099E-CE1D-D793-FED8AC7484DD}"/>
                </a:ext>
              </a:extLst>
            </p:cNvPr>
            <p:cNvSpPr/>
            <p:nvPr/>
          </p:nvSpPr>
          <p:spPr>
            <a:xfrm rot="10800000" flipH="1">
              <a:off x="1833138" y="1294357"/>
              <a:ext cx="648327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rgbClr val="FFFFFF"/>
                </a:solidFill>
                <a:latin typeface="Georgia"/>
                <a:ea typeface="Georgia"/>
                <a:cs typeface="Georgia"/>
                <a:sym typeface="Georgia"/>
              </a:endParaRPr>
            </a:p>
          </p:txBody>
        </p:sp>
        <p:sp>
          <p:nvSpPr>
            <p:cNvPr id="7" name="Google Shape;756;p3">
              <a:extLst>
                <a:ext uri="{FF2B5EF4-FFF2-40B4-BE49-F238E27FC236}">
                  <a16:creationId xmlns:a16="http://schemas.microsoft.com/office/drawing/2014/main" id="{DFBDAD02-9255-9C90-E6C8-3D91AC5733F4}"/>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
          <p:nvSpPr>
            <p:cNvPr id="8" name="Google Shape;757;p3">
              <a:extLst>
                <a:ext uri="{FF2B5EF4-FFF2-40B4-BE49-F238E27FC236}">
                  <a16:creationId xmlns:a16="http://schemas.microsoft.com/office/drawing/2014/main" id="{FF98C73C-638C-E020-D8BB-6F7E96D8DA8C}"/>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rgbClr val="FFFFFF"/>
                </a:solidFill>
                <a:latin typeface="Century Gothic"/>
                <a:ea typeface="Century Gothic"/>
                <a:cs typeface="Century Gothic"/>
                <a:sym typeface="Century Gothic"/>
              </a:endParaRPr>
            </a:p>
          </p:txBody>
        </p:sp>
      </p:grpSp>
      <p:sp>
        <p:nvSpPr>
          <p:cNvPr id="9" name="Google Shape;758;p3">
            <a:extLst>
              <a:ext uri="{FF2B5EF4-FFF2-40B4-BE49-F238E27FC236}">
                <a16:creationId xmlns:a16="http://schemas.microsoft.com/office/drawing/2014/main" id="{BCB189FF-8F95-6E83-5DDE-A78C23FE8444}"/>
              </a:ext>
            </a:extLst>
          </p:cNvPr>
          <p:cNvSpPr/>
          <p:nvPr/>
        </p:nvSpPr>
        <p:spPr>
          <a:xfrm>
            <a:off x="1555661" y="258786"/>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10" name="Google Shape;759;p3">
            <a:extLst>
              <a:ext uri="{FF2B5EF4-FFF2-40B4-BE49-F238E27FC236}">
                <a16:creationId xmlns:a16="http://schemas.microsoft.com/office/drawing/2014/main" id="{97090EB5-A890-B0D4-0B2A-7616B7BF8A07}"/>
              </a:ext>
            </a:extLst>
          </p:cNvPr>
          <p:cNvSpPr/>
          <p:nvPr/>
        </p:nvSpPr>
        <p:spPr>
          <a:xfrm>
            <a:off x="8702309" y="266142"/>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11" name="Google Shape;760;p3">
            <a:extLst>
              <a:ext uri="{FF2B5EF4-FFF2-40B4-BE49-F238E27FC236}">
                <a16:creationId xmlns:a16="http://schemas.microsoft.com/office/drawing/2014/main" id="{002B43A5-3A2A-DBB3-AC15-A9AAEAC8EE2B}"/>
              </a:ext>
            </a:extLst>
          </p:cNvPr>
          <p:cNvSpPr/>
          <p:nvPr/>
        </p:nvSpPr>
        <p:spPr>
          <a:xfrm>
            <a:off x="2013894" y="313358"/>
            <a:ext cx="396621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Cambria"/>
                <a:ea typeface="Cambria"/>
                <a:sym typeface="Cambria"/>
              </a:rPr>
              <a:t>Introduction</a:t>
            </a:r>
            <a:endParaRPr lang="fr-FR" sz="2000" dirty="0"/>
          </a:p>
        </p:txBody>
      </p:sp>
      <p:sp>
        <p:nvSpPr>
          <p:cNvPr id="12" name="Google Shape;816;p3">
            <a:extLst>
              <a:ext uri="{FF2B5EF4-FFF2-40B4-BE49-F238E27FC236}">
                <a16:creationId xmlns:a16="http://schemas.microsoft.com/office/drawing/2014/main" id="{DEA4FD5B-ECCA-FB33-CC35-152386866BBB}"/>
              </a:ext>
            </a:extLst>
          </p:cNvPr>
          <p:cNvSpPr/>
          <p:nvPr/>
        </p:nvSpPr>
        <p:spPr>
          <a:xfrm>
            <a:off x="10498905" y="25660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Tree>
    <p:extLst>
      <p:ext uri="{BB962C8B-B14F-4D97-AF65-F5344CB8AC3E}">
        <p14:creationId xmlns:p14="http://schemas.microsoft.com/office/powerpoint/2010/main" val="3102644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04">
                                            <p:txEl>
                                              <p:pRg st="0" end="0"/>
                                            </p:txEl>
                                          </p:spTgt>
                                        </p:tgtEl>
                                        <p:attrNameLst>
                                          <p:attrName>style.visibility</p:attrName>
                                        </p:attrNameLst>
                                      </p:cBhvr>
                                      <p:to>
                                        <p:strVal val="visible"/>
                                      </p:to>
                                    </p:set>
                                    <p:animEffect transition="in" filter="fade">
                                      <p:cBhvr>
                                        <p:cTn id="11" dur="500"/>
                                        <p:tgtEl>
                                          <p:spTgt spid="2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746" name="Google Shape;746;p3"/>
          <p:cNvSpPr/>
          <p:nvPr/>
        </p:nvSpPr>
        <p:spPr>
          <a:xfrm>
            <a:off x="2830712" y="963428"/>
            <a:ext cx="2234701" cy="53424"/>
          </a:xfrm>
          <a:prstGeom prst="rect">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748" name="Google Shape;748;p3"/>
          <p:cNvSpPr txBox="1"/>
          <p:nvPr/>
        </p:nvSpPr>
        <p:spPr>
          <a:xfrm>
            <a:off x="3043890" y="1105284"/>
            <a:ext cx="1731115"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dirty="0">
                <a:solidFill>
                  <a:srgbClr val="EC3A3B"/>
                </a:solidFill>
                <a:latin typeface="Cambria"/>
                <a:ea typeface="Cambria"/>
                <a:sym typeface="Cambria"/>
              </a:rPr>
              <a:t>C</a:t>
            </a:r>
            <a:r>
              <a:rPr lang="fr-FR" sz="1300" b="1" dirty="0" err="1">
                <a:solidFill>
                  <a:srgbClr val="EC3A3B"/>
                </a:solidFill>
                <a:latin typeface="Cambria"/>
                <a:ea typeface="Cambria"/>
                <a:sym typeface="Cambria"/>
              </a:rPr>
              <a:t>ahier</a:t>
            </a:r>
            <a:r>
              <a:rPr lang="fr-FR" sz="1300" b="1" dirty="0">
                <a:solidFill>
                  <a:srgbClr val="EC3A3B"/>
                </a:solidFill>
                <a:latin typeface="Cambria"/>
                <a:ea typeface="Cambria"/>
                <a:sym typeface="Cambria"/>
              </a:rPr>
              <a:t> de charge</a:t>
            </a:r>
            <a:endParaRPr dirty="0"/>
          </a:p>
        </p:txBody>
      </p:sp>
      <p:sp>
        <p:nvSpPr>
          <p:cNvPr id="749" name="Google Shape;749;p3"/>
          <p:cNvSpPr/>
          <p:nvPr/>
        </p:nvSpPr>
        <p:spPr>
          <a:xfrm rot="10800000" flipH="1">
            <a:off x="3811562" y="802456"/>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750" name="Google Shape;750;p3"/>
          <p:cNvSpPr/>
          <p:nvPr/>
        </p:nvSpPr>
        <p:spPr>
          <a:xfrm>
            <a:off x="5065413" y="963427"/>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761" name="Google Shape;761;p3"/>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3"/>
          <p:cNvSpPr txBox="1"/>
          <p:nvPr/>
        </p:nvSpPr>
        <p:spPr>
          <a:xfrm>
            <a:off x="5120680" y="1027349"/>
            <a:ext cx="199387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a:t>
            </a:r>
            <a:r>
              <a:rPr lang="fr-FR" sz="1300" b="1" dirty="0">
                <a:solidFill>
                  <a:srgbClr val="BFBFBF"/>
                </a:solidFill>
                <a:latin typeface="Cambria"/>
                <a:ea typeface="Cambria"/>
                <a:cs typeface="Cambria"/>
                <a:sym typeface="Cambria"/>
              </a:rPr>
              <a:t>objectifs</a:t>
            </a:r>
            <a:endParaRPr lang="fr-FR" dirty="0"/>
          </a:p>
        </p:txBody>
      </p:sp>
      <p:sp>
        <p:nvSpPr>
          <p:cNvPr id="817" name="Google Shape;817;p3"/>
          <p:cNvSpPr txBox="1"/>
          <p:nvPr/>
        </p:nvSpPr>
        <p:spPr>
          <a:xfrm>
            <a:off x="7394642" y="999141"/>
            <a:ext cx="152373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i="0" dirty="0">
                <a:solidFill>
                  <a:srgbClr val="BFBFBF"/>
                </a:solidFill>
                <a:latin typeface="Cambria"/>
                <a:ea typeface="Cambria"/>
                <a:cs typeface="Cambria"/>
                <a:sym typeface="Cambria"/>
              </a:rPr>
              <a:t>Diagramme</a:t>
            </a:r>
            <a:r>
              <a:rPr lang="en-US" sz="1300" b="1" i="0" dirty="0">
                <a:solidFill>
                  <a:srgbClr val="BFBFBF"/>
                </a:solidFill>
                <a:latin typeface="Cambria"/>
                <a:ea typeface="Cambria"/>
                <a:cs typeface="Cambria"/>
                <a:sym typeface="Cambria"/>
              </a:rPr>
              <a:t> de GANT</a:t>
            </a:r>
            <a:endParaRPr dirty="0"/>
          </a:p>
        </p:txBody>
      </p:sp>
      <p:sp>
        <p:nvSpPr>
          <p:cNvPr id="819" name="Google Shape;819;p3"/>
          <p:cNvSpPr txBox="1">
            <a:spLocks noGrp="1"/>
          </p:cNvSpPr>
          <p:nvPr>
            <p:ph type="sldNum" idx="12"/>
          </p:nvPr>
        </p:nvSpPr>
        <p:spPr>
          <a:xfrm>
            <a:off x="4555222" y="6603725"/>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4</a:t>
            </a:r>
            <a:endParaRPr dirty="0"/>
          </a:p>
        </p:txBody>
      </p:sp>
      <p:sp>
        <p:nvSpPr>
          <p:cNvPr id="64" name="Google Shape;2138;p41">
            <a:extLst>
              <a:ext uri="{FF2B5EF4-FFF2-40B4-BE49-F238E27FC236}">
                <a16:creationId xmlns:a16="http://schemas.microsoft.com/office/drawing/2014/main" id="{C2E1DDB2-0C10-46C1-9985-A6CBD60A7E36}"/>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2" name="Google Shape;750;p3">
            <a:extLst>
              <a:ext uri="{FF2B5EF4-FFF2-40B4-BE49-F238E27FC236}">
                <a16:creationId xmlns:a16="http://schemas.microsoft.com/office/drawing/2014/main" id="{8912D1FD-EE97-7E4F-10F7-AFBCEE62F0A3}"/>
              </a:ext>
            </a:extLst>
          </p:cNvPr>
          <p:cNvSpPr/>
          <p:nvPr/>
        </p:nvSpPr>
        <p:spPr>
          <a:xfrm>
            <a:off x="7056877" y="965398"/>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grpSp>
        <p:nvGrpSpPr>
          <p:cNvPr id="3" name="Google Shape;985;p8">
            <a:extLst>
              <a:ext uri="{FF2B5EF4-FFF2-40B4-BE49-F238E27FC236}">
                <a16:creationId xmlns:a16="http://schemas.microsoft.com/office/drawing/2014/main" id="{F7727D00-7021-2DA4-2BE8-FB3973ABC471}"/>
              </a:ext>
            </a:extLst>
          </p:cNvPr>
          <p:cNvGrpSpPr/>
          <p:nvPr/>
        </p:nvGrpSpPr>
        <p:grpSpPr>
          <a:xfrm>
            <a:off x="2079293" y="224883"/>
            <a:ext cx="7025637" cy="504057"/>
            <a:chOff x="841108" y="1294357"/>
            <a:chExt cx="7475308" cy="508077"/>
          </a:xfrm>
        </p:grpSpPr>
        <p:sp>
          <p:nvSpPr>
            <p:cNvPr id="4" name="Google Shape;986;p8">
              <a:extLst>
                <a:ext uri="{FF2B5EF4-FFF2-40B4-BE49-F238E27FC236}">
                  <a16:creationId xmlns:a16="http://schemas.microsoft.com/office/drawing/2014/main" id="{8BCA237E-FA35-A542-F21D-E1F9A5AC4761}"/>
                </a:ext>
              </a:extLst>
            </p:cNvPr>
            <p:cNvSpPr/>
            <p:nvPr/>
          </p:nvSpPr>
          <p:spPr>
            <a:xfrm rot="10800000" flipH="1">
              <a:off x="1579238" y="1294357"/>
              <a:ext cx="66939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5" name="Google Shape;987;p8">
              <a:extLst>
                <a:ext uri="{FF2B5EF4-FFF2-40B4-BE49-F238E27FC236}">
                  <a16:creationId xmlns:a16="http://schemas.microsoft.com/office/drawing/2014/main" id="{900CFD10-72A9-81F0-8060-1C5CA97A23A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6" name="Google Shape;988;p8">
              <a:extLst>
                <a:ext uri="{FF2B5EF4-FFF2-40B4-BE49-F238E27FC236}">
                  <a16:creationId xmlns:a16="http://schemas.microsoft.com/office/drawing/2014/main" id="{0F5C44B9-38A2-7141-14CA-6B18E59C9B37}"/>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7" name="Google Shape;989;p8">
            <a:extLst>
              <a:ext uri="{FF2B5EF4-FFF2-40B4-BE49-F238E27FC236}">
                <a16:creationId xmlns:a16="http://schemas.microsoft.com/office/drawing/2014/main" id="{90C9F154-8915-3C22-3A5A-A4FD088D9ED0}"/>
              </a:ext>
            </a:extLst>
          </p:cNvPr>
          <p:cNvSpPr/>
          <p:nvPr/>
        </p:nvSpPr>
        <p:spPr>
          <a:xfrm>
            <a:off x="2813790" y="270634"/>
            <a:ext cx="3925411" cy="400069"/>
          </a:xfrm>
          <a:prstGeom prst="rect">
            <a:avLst/>
          </a:prstGeom>
          <a:noFill/>
          <a:ln>
            <a:noFill/>
          </a:ln>
        </p:spPr>
        <p:txBody>
          <a:bodyPr spcFirstLastPara="1" wrap="square" lIns="91425" tIns="45700" rIns="91425" bIns="45700" anchor="t" anchorCtr="0">
            <a:spAutoFit/>
          </a:bodyPr>
          <a:lstStyle/>
          <a:p>
            <a:pPr lvl="0"/>
            <a:r>
              <a:rPr lang="fr-FR" sz="2000" b="1" dirty="0">
                <a:solidFill>
                  <a:srgbClr val="002060"/>
                </a:solidFill>
                <a:latin typeface="Cambria"/>
                <a:ea typeface="Cambria"/>
                <a:sym typeface="Cambria"/>
              </a:rPr>
              <a:t>Présentation</a:t>
            </a:r>
            <a:r>
              <a:rPr lang="en-US" sz="2000" b="1" dirty="0">
                <a:solidFill>
                  <a:srgbClr val="002060"/>
                </a:solidFill>
                <a:latin typeface="Cambria"/>
                <a:ea typeface="Cambria"/>
                <a:sym typeface="Cambria"/>
              </a:rPr>
              <a:t> du </a:t>
            </a:r>
            <a:r>
              <a:rPr lang="fr-FR" sz="2000" b="1" dirty="0">
                <a:solidFill>
                  <a:srgbClr val="002060"/>
                </a:solidFill>
                <a:latin typeface="Cambria"/>
                <a:ea typeface="Cambria"/>
                <a:sym typeface="Cambria"/>
              </a:rPr>
              <a:t>projet</a:t>
            </a:r>
            <a:endParaRPr lang="fr-FR" sz="2000" dirty="0"/>
          </a:p>
        </p:txBody>
      </p:sp>
      <p:sp>
        <p:nvSpPr>
          <p:cNvPr id="8" name="Google Shape;990;p8">
            <a:extLst>
              <a:ext uri="{FF2B5EF4-FFF2-40B4-BE49-F238E27FC236}">
                <a16:creationId xmlns:a16="http://schemas.microsoft.com/office/drawing/2014/main" id="{8BCF03C3-592A-A4BE-F0F6-E3AF7FF2AA26}"/>
              </a:ext>
            </a:extLst>
          </p:cNvPr>
          <p:cNvSpPr/>
          <p:nvPr/>
        </p:nvSpPr>
        <p:spPr>
          <a:xfrm>
            <a:off x="9021696" y="21875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III</a:t>
            </a:r>
            <a:endParaRPr/>
          </a:p>
        </p:txBody>
      </p:sp>
      <p:sp>
        <p:nvSpPr>
          <p:cNvPr id="9" name="Google Shape;991;p8">
            <a:extLst>
              <a:ext uri="{FF2B5EF4-FFF2-40B4-BE49-F238E27FC236}">
                <a16:creationId xmlns:a16="http://schemas.microsoft.com/office/drawing/2014/main" id="{3FFE4CE6-EEB8-8732-5495-DE3BB77751F1}"/>
              </a:ext>
            </a:extLst>
          </p:cNvPr>
          <p:cNvSpPr/>
          <p:nvPr/>
        </p:nvSpPr>
        <p:spPr>
          <a:xfrm>
            <a:off x="9609521" y="214424"/>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10" name="Google Shape;993;p8">
            <a:extLst>
              <a:ext uri="{FF2B5EF4-FFF2-40B4-BE49-F238E27FC236}">
                <a16:creationId xmlns:a16="http://schemas.microsoft.com/office/drawing/2014/main" id="{32938985-E9C4-BAD2-7231-3E9C71532C90}"/>
              </a:ext>
            </a:extLst>
          </p:cNvPr>
          <p:cNvSpPr/>
          <p:nvPr/>
        </p:nvSpPr>
        <p:spPr>
          <a:xfrm>
            <a:off x="1764086" y="22118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11" name="Google Shape;994;p8">
            <a:extLst>
              <a:ext uri="{FF2B5EF4-FFF2-40B4-BE49-F238E27FC236}">
                <a16:creationId xmlns:a16="http://schemas.microsoft.com/office/drawing/2014/main" id="{99592784-BC32-42CE-FB52-96CE201FF0B0}"/>
              </a:ext>
            </a:extLst>
          </p:cNvPr>
          <p:cNvSpPr/>
          <p:nvPr/>
        </p:nvSpPr>
        <p:spPr>
          <a:xfrm>
            <a:off x="2306088" y="21900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12" name="Google Shape;995;p8">
            <a:extLst>
              <a:ext uri="{FF2B5EF4-FFF2-40B4-BE49-F238E27FC236}">
                <a16:creationId xmlns:a16="http://schemas.microsoft.com/office/drawing/2014/main" id="{C0B4F189-9EF0-E44B-3ADC-903FDFC8A03D}"/>
              </a:ext>
            </a:extLst>
          </p:cNvPr>
          <p:cNvSpPr/>
          <p:nvPr/>
        </p:nvSpPr>
        <p:spPr>
          <a:xfrm>
            <a:off x="10202199" y="20923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20" name="TextBox 19">
            <a:extLst>
              <a:ext uri="{FF2B5EF4-FFF2-40B4-BE49-F238E27FC236}">
                <a16:creationId xmlns:a16="http://schemas.microsoft.com/office/drawing/2014/main" id="{0F90F5AA-D424-D2BA-1B2F-C65B4AAC8A2B}"/>
              </a:ext>
            </a:extLst>
          </p:cNvPr>
          <p:cNvSpPr txBox="1"/>
          <p:nvPr/>
        </p:nvSpPr>
        <p:spPr>
          <a:xfrm>
            <a:off x="2222319" y="1693794"/>
            <a:ext cx="8164465" cy="46114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latin typeface="Cambria" panose="02040503050406030204" pitchFamily="18" charset="0"/>
                <a:ea typeface="Cambria" panose="02040503050406030204" pitchFamily="18" charset="0"/>
              </a:rPr>
              <a:t>Un </a:t>
            </a:r>
            <a:r>
              <a:rPr lang="fr-FR" sz="1800" dirty="0">
                <a:latin typeface="Cambria" panose="02040503050406030204" pitchFamily="18" charset="0"/>
                <a:ea typeface="Cambria" panose="02040503050406030204" pitchFamily="18" charset="0"/>
              </a:rPr>
              <a:t>processus</a:t>
            </a:r>
            <a:r>
              <a:rPr lang="en-US" sz="1800" dirty="0">
                <a:latin typeface="Cambria" panose="02040503050406030204" pitchFamily="18" charset="0"/>
                <a:ea typeface="Cambria" panose="02040503050406030204" pitchFamily="18" charset="0"/>
              </a:rPr>
              <a:t> </a:t>
            </a:r>
            <a:r>
              <a:rPr lang="fr-FR" sz="1800" dirty="0">
                <a:latin typeface="Cambria" panose="02040503050406030204" pitchFamily="18" charset="0"/>
                <a:ea typeface="Cambria" panose="02040503050406030204" pitchFamily="18" charset="0"/>
              </a:rPr>
              <a:t>d’inscription</a:t>
            </a:r>
            <a:r>
              <a:rPr lang="en-US" sz="1800" dirty="0">
                <a:latin typeface="Cambria" panose="02040503050406030204" pitchFamily="18" charset="0"/>
                <a:ea typeface="Cambria" panose="02040503050406030204" pitchFamily="18" charset="0"/>
              </a:rPr>
              <a:t>, de </a:t>
            </a:r>
            <a:r>
              <a:rPr lang="fr-FR" sz="1800" dirty="0">
                <a:latin typeface="Cambria" panose="02040503050406030204" pitchFamily="18" charset="0"/>
                <a:ea typeface="Cambria" panose="02040503050406030204" pitchFamily="18" charset="0"/>
              </a:rPr>
              <a:t>connexion automatique</a:t>
            </a:r>
            <a:r>
              <a:rPr lang="en-US" sz="1800" dirty="0">
                <a:latin typeface="Cambria" panose="02040503050406030204" pitchFamily="18" charset="0"/>
                <a:ea typeface="Cambria" panose="02040503050406030204" pitchFamily="18" charset="0"/>
              </a:rPr>
              <a:t> et de </a:t>
            </a:r>
            <a:r>
              <a:rPr lang="fr-FR" sz="1800" dirty="0">
                <a:latin typeface="Cambria" panose="02040503050406030204" pitchFamily="18" charset="0"/>
                <a:ea typeface="Cambria" panose="02040503050406030204" pitchFamily="18" charset="0"/>
              </a:rPr>
              <a:t>récupération</a:t>
            </a:r>
            <a:r>
              <a:rPr lang="en-US" sz="1800" dirty="0">
                <a:latin typeface="Cambria" panose="02040503050406030204" pitchFamily="18" charset="0"/>
                <a:ea typeface="Cambria" panose="02040503050406030204" pitchFamily="18" charset="0"/>
              </a:rPr>
              <a:t> de mot de passe</a:t>
            </a:r>
          </a:p>
          <a:p>
            <a:pPr marL="285750" lvl="0" indent="-285750">
              <a:lnSpc>
                <a:spcPct val="150000"/>
              </a:lnSpc>
              <a:buFont typeface="Arial" panose="020B0604020202020204" pitchFamily="34" charset="0"/>
              <a:buChar char="•"/>
            </a:pPr>
            <a:r>
              <a:rPr lang="en-US" sz="1800" dirty="0">
                <a:latin typeface="Cambria" panose="02040503050406030204" pitchFamily="18" charset="0"/>
                <a:ea typeface="Cambria" panose="02040503050406030204" pitchFamily="18" charset="0"/>
              </a:rPr>
              <a:t>Un catalogue de </a:t>
            </a:r>
            <a:r>
              <a:rPr lang="fr-FR" sz="1800" dirty="0">
                <a:latin typeface="Cambria" panose="02040503050406030204" pitchFamily="18" charset="0"/>
                <a:ea typeface="Cambria" panose="02040503050406030204" pitchFamily="18" charset="0"/>
              </a:rPr>
              <a:t>produits</a:t>
            </a:r>
            <a:r>
              <a:rPr lang="en-US" sz="1800" dirty="0">
                <a:latin typeface="Cambria" panose="02040503050406030204" pitchFamily="18" charset="0"/>
                <a:ea typeface="Cambria" panose="02040503050406030204" pitchFamily="18" charset="0"/>
              </a:rPr>
              <a:t> </a:t>
            </a:r>
            <a:r>
              <a:rPr lang="fr-FR" sz="1800" dirty="0">
                <a:latin typeface="Cambria" panose="02040503050406030204" pitchFamily="18" charset="0"/>
                <a:ea typeface="Cambria" panose="02040503050406030204" pitchFamily="18" charset="0"/>
              </a:rPr>
              <a:t>dynamique</a:t>
            </a:r>
          </a:p>
          <a:p>
            <a:pPr marL="285750" lvl="0" indent="-285750">
              <a:lnSpc>
                <a:spcPct val="15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Un processus d’ajout au panier et à</a:t>
            </a:r>
            <a:r>
              <a:rPr lang="en-US" sz="1800" dirty="0">
                <a:latin typeface="Cambria" panose="02040503050406030204" pitchFamily="18" charset="0"/>
                <a:ea typeface="Cambria" panose="02040503050406030204" pitchFamily="18" charset="0"/>
              </a:rPr>
              <a:t> la </a:t>
            </a:r>
            <a:r>
              <a:rPr lang="fr-FR" sz="1800" dirty="0">
                <a:latin typeface="Cambria" panose="02040503050406030204" pitchFamily="18" charset="0"/>
                <a:ea typeface="Cambria" panose="02040503050406030204" pitchFamily="18" charset="0"/>
              </a:rPr>
              <a:t>liste</a:t>
            </a:r>
            <a:r>
              <a:rPr lang="en-US" sz="1800" dirty="0">
                <a:latin typeface="Cambria" panose="02040503050406030204" pitchFamily="18" charset="0"/>
                <a:ea typeface="Cambria" panose="02040503050406030204" pitchFamily="18" charset="0"/>
              </a:rPr>
              <a:t> des </a:t>
            </a:r>
            <a:r>
              <a:rPr lang="fr-FR" sz="1800" dirty="0">
                <a:latin typeface="Cambria" panose="02040503050406030204" pitchFamily="18" charset="0"/>
                <a:ea typeface="Cambria" panose="02040503050406030204" pitchFamily="18" charset="0"/>
              </a:rPr>
              <a:t>souhaits</a:t>
            </a:r>
          </a:p>
          <a:p>
            <a:pPr marL="285750" indent="-285750">
              <a:lnSpc>
                <a:spcPct val="15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Un processus de recherches de produits</a:t>
            </a:r>
          </a:p>
          <a:p>
            <a:pPr marL="285750" indent="-285750">
              <a:lnSpc>
                <a:spcPct val="15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Un processus d’é</a:t>
            </a:r>
            <a:r>
              <a:rPr lang="en-US" sz="1800" dirty="0">
                <a:latin typeface="Cambria" panose="02040503050406030204" pitchFamily="18" charset="0"/>
                <a:ea typeface="Cambria" panose="02040503050406030204" pitchFamily="18" charset="0"/>
              </a:rPr>
              <a:t>valuation de </a:t>
            </a:r>
            <a:r>
              <a:rPr lang="fr-FR" sz="1800" dirty="0">
                <a:latin typeface="Cambria" panose="02040503050406030204" pitchFamily="18" charset="0"/>
                <a:ea typeface="Cambria" panose="02040503050406030204" pitchFamily="18" charset="0"/>
              </a:rPr>
              <a:t>produits</a:t>
            </a:r>
          </a:p>
          <a:p>
            <a:pPr marL="285750" indent="-285750">
              <a:lnSpc>
                <a:spcPct val="150000"/>
              </a:lnSpc>
              <a:buFont typeface="Arial" panose="020B0604020202020204" pitchFamily="34" charset="0"/>
              <a:buChar char="•"/>
            </a:pPr>
            <a:r>
              <a:rPr lang="en-US" sz="1800" dirty="0">
                <a:latin typeface="Cambria" panose="02040503050406030204" pitchFamily="18" charset="0"/>
                <a:ea typeface="Cambria" panose="02040503050406030204" pitchFamily="18" charset="0"/>
              </a:rPr>
              <a:t>Un </a:t>
            </a:r>
            <a:r>
              <a:rPr lang="fr-FR" sz="1800" dirty="0">
                <a:latin typeface="Cambria" panose="02040503050406030204" pitchFamily="18" charset="0"/>
                <a:ea typeface="Cambria" panose="02040503050406030204" pitchFamily="18" charset="0"/>
              </a:rPr>
              <a:t>processus</a:t>
            </a:r>
            <a:r>
              <a:rPr lang="en-US" sz="1800" dirty="0">
                <a:latin typeface="Cambria" panose="02040503050406030204" pitchFamily="18" charset="0"/>
                <a:ea typeface="Cambria" panose="02040503050406030204" pitchFamily="18" charset="0"/>
              </a:rPr>
              <a:t> de </a:t>
            </a:r>
            <a:r>
              <a:rPr lang="fr-FR" sz="1800" dirty="0">
                <a:latin typeface="Cambria" panose="02040503050406030204" pitchFamily="18" charset="0"/>
                <a:ea typeface="Cambria" panose="02040503050406030204" pitchFamily="18" charset="0"/>
              </a:rPr>
              <a:t>passation</a:t>
            </a:r>
            <a:r>
              <a:rPr lang="en-US" sz="1800" dirty="0">
                <a:latin typeface="Cambria" panose="02040503050406030204" pitchFamily="18" charset="0"/>
                <a:ea typeface="Cambria" panose="02040503050406030204" pitchFamily="18" charset="0"/>
              </a:rPr>
              <a:t> et </a:t>
            </a:r>
            <a:r>
              <a:rPr lang="fr-FR" sz="1800" dirty="0">
                <a:latin typeface="Cambria" panose="02040503050406030204" pitchFamily="18" charset="0"/>
                <a:ea typeface="Cambria" panose="02040503050406030204" pitchFamily="18" charset="0"/>
              </a:rPr>
              <a:t>d’annulation</a:t>
            </a:r>
            <a:r>
              <a:rPr lang="en-US" sz="1800" dirty="0">
                <a:latin typeface="Cambria" panose="02040503050406030204" pitchFamily="18" charset="0"/>
                <a:ea typeface="Cambria" panose="02040503050406030204" pitchFamily="18" charset="0"/>
              </a:rPr>
              <a:t> de </a:t>
            </a:r>
            <a:r>
              <a:rPr lang="fr-FR" sz="1800" dirty="0">
                <a:latin typeface="Cambria" panose="02040503050406030204" pitchFamily="18" charset="0"/>
                <a:ea typeface="Cambria" panose="02040503050406030204" pitchFamily="18" charset="0"/>
              </a:rPr>
              <a:t>commandes</a:t>
            </a:r>
          </a:p>
          <a:p>
            <a:pPr marL="285750" indent="-285750">
              <a:lnSpc>
                <a:spcPct val="150000"/>
              </a:lnSpc>
              <a:buFont typeface="Arial" panose="020B0604020202020204" pitchFamily="34" charset="0"/>
              <a:buChar char="•"/>
            </a:pPr>
            <a:r>
              <a:rPr lang="en-US" sz="1800" dirty="0">
                <a:latin typeface="Cambria" panose="02040503050406030204" pitchFamily="18" charset="0"/>
                <a:ea typeface="Cambria" panose="02040503050406030204" pitchFamily="18" charset="0"/>
              </a:rPr>
              <a:t>Un </a:t>
            </a:r>
            <a:r>
              <a:rPr lang="fr-FR" sz="1800" dirty="0">
                <a:latin typeface="Cambria" panose="02040503050406030204" pitchFamily="18" charset="0"/>
                <a:ea typeface="Cambria" panose="02040503050406030204" pitchFamily="18" charset="0"/>
              </a:rPr>
              <a:t>processus</a:t>
            </a:r>
            <a:r>
              <a:rPr lang="en-US" sz="1800" dirty="0">
                <a:latin typeface="Cambria" panose="02040503050406030204" pitchFamily="18" charset="0"/>
                <a:ea typeface="Cambria" panose="02040503050406030204" pitchFamily="18" charset="0"/>
              </a:rPr>
              <a:t> de modification des </a:t>
            </a:r>
            <a:r>
              <a:rPr lang="fr-FR" sz="1800" dirty="0">
                <a:latin typeface="Cambria" panose="02040503050406030204" pitchFamily="18" charset="0"/>
                <a:ea typeface="Cambria" panose="02040503050406030204" pitchFamily="18" charset="0"/>
              </a:rPr>
              <a:t>coordonné</a:t>
            </a:r>
            <a:r>
              <a:rPr lang="en-US" sz="1800" dirty="0">
                <a:latin typeface="Cambria" panose="02040503050406030204" pitchFamily="18" charset="0"/>
                <a:ea typeface="Cambria" panose="02040503050406030204" pitchFamily="18" charset="0"/>
              </a:rPr>
              <a:t>es</a:t>
            </a:r>
          </a:p>
          <a:p>
            <a:pPr marL="285750" indent="-285750">
              <a:lnSpc>
                <a:spcPct val="150000"/>
              </a:lnSpc>
              <a:buFont typeface="Arial" panose="020B0604020202020204" pitchFamily="34" charset="0"/>
              <a:buChar char="•"/>
            </a:pPr>
            <a:r>
              <a:rPr lang="en-US" sz="1800" dirty="0">
                <a:latin typeface="Cambria" panose="02040503050406030204" pitchFamily="18" charset="0"/>
                <a:ea typeface="Cambria" panose="02040503050406030204" pitchFamily="18" charset="0"/>
              </a:rPr>
              <a:t>Un </a:t>
            </a:r>
            <a:r>
              <a:rPr lang="fr-FR" sz="1800" dirty="0">
                <a:latin typeface="Cambria" panose="02040503050406030204" pitchFamily="18" charset="0"/>
                <a:ea typeface="Cambria" panose="02040503050406030204" pitchFamily="18" charset="0"/>
              </a:rPr>
              <a:t>processus</a:t>
            </a:r>
            <a:r>
              <a:rPr lang="en-US" sz="1800" dirty="0">
                <a:latin typeface="Cambria" panose="02040503050406030204" pitchFamily="18" charset="0"/>
                <a:ea typeface="Cambria" panose="02040503050406030204" pitchFamily="18" charset="0"/>
              </a:rPr>
              <a:t> de </a:t>
            </a:r>
            <a:r>
              <a:rPr lang="fr-FR" sz="1800" dirty="0">
                <a:latin typeface="Cambria" panose="02040503050406030204" pitchFamily="18" charset="0"/>
                <a:ea typeface="Cambria" panose="02040503050406030204" pitchFamily="18" charset="0"/>
              </a:rPr>
              <a:t>paiement</a:t>
            </a:r>
            <a:r>
              <a:rPr lang="en-US" sz="1800" dirty="0">
                <a:latin typeface="Cambria" panose="02040503050406030204" pitchFamily="18" charset="0"/>
                <a:ea typeface="Cambria" panose="02040503050406030204" pitchFamily="18" charset="0"/>
              </a:rPr>
              <a:t> s</a:t>
            </a:r>
            <a:r>
              <a:rPr lang="fr-FR" sz="1800" noProof="1">
                <a:latin typeface="Cambria" panose="02040503050406030204" pitchFamily="18" charset="0"/>
                <a:ea typeface="Cambria" panose="02040503050406030204" pitchFamily="18" charset="0"/>
              </a:rPr>
              <a:t>écurisé</a:t>
            </a:r>
          </a:p>
          <a:p>
            <a:pPr marL="285750" lvl="0" indent="-285750">
              <a:lnSpc>
                <a:spcPct val="150000"/>
              </a:lnSpc>
              <a:buFont typeface="Arial" panose="020B0604020202020204" pitchFamily="34" charset="0"/>
              <a:buChar char="•"/>
            </a:pPr>
            <a:endParaRPr lang="fr-FR" sz="1800" dirty="0">
              <a:latin typeface="Cambria" panose="02040503050406030204" pitchFamily="18" charset="0"/>
              <a:ea typeface="Cambria" panose="02040503050406030204" pitchFamily="18" charset="0"/>
            </a:endParaRPr>
          </a:p>
          <a:p>
            <a:pPr marL="285750" lvl="0" indent="-285750">
              <a:lnSpc>
                <a:spcPct val="150000"/>
              </a:lnSpc>
              <a:buFont typeface="Arial" panose="020B0604020202020204" pitchFamily="34" charset="0"/>
              <a:buChar char="•"/>
            </a:pPr>
            <a:endParaRPr lang="fr-FR"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8761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fade">
                                      <p:cBhvr>
                                        <p:cTn id="13" dur="500"/>
                                        <p:tgtEl>
                                          <p:spTgt spid="2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xEl>
                                              <p:pRg st="3" end="3"/>
                                            </p:txEl>
                                          </p:spTgt>
                                        </p:tgtEl>
                                        <p:attrNameLst>
                                          <p:attrName>style.visibility</p:attrName>
                                        </p:attrNameLst>
                                      </p:cBhvr>
                                      <p:to>
                                        <p:strVal val="visible"/>
                                      </p:to>
                                    </p:set>
                                    <p:animEffect transition="in" filter="fade">
                                      <p:cBhvr>
                                        <p:cTn id="16" dur="500"/>
                                        <p:tgtEl>
                                          <p:spTgt spid="2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animEffect transition="in" filter="fade">
                                      <p:cBhvr>
                                        <p:cTn id="19" dur="500"/>
                                        <p:tgtEl>
                                          <p:spTgt spid="2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xEl>
                                              <p:pRg st="5" end="5"/>
                                            </p:txEl>
                                          </p:spTgt>
                                        </p:tgtEl>
                                        <p:attrNameLst>
                                          <p:attrName>style.visibility</p:attrName>
                                        </p:attrNameLst>
                                      </p:cBhvr>
                                      <p:to>
                                        <p:strVal val="visible"/>
                                      </p:to>
                                    </p:set>
                                    <p:animEffect transition="in" filter="fade">
                                      <p:cBhvr>
                                        <p:cTn id="22" dur="500"/>
                                        <p:tgtEl>
                                          <p:spTgt spid="2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xEl>
                                              <p:pRg st="6" end="6"/>
                                            </p:txEl>
                                          </p:spTgt>
                                        </p:tgtEl>
                                        <p:attrNameLst>
                                          <p:attrName>style.visibility</p:attrName>
                                        </p:attrNameLst>
                                      </p:cBhvr>
                                      <p:to>
                                        <p:strVal val="visible"/>
                                      </p:to>
                                    </p:set>
                                    <p:animEffect transition="in" filter="fade">
                                      <p:cBhvr>
                                        <p:cTn id="25" dur="500"/>
                                        <p:tgtEl>
                                          <p:spTgt spid="2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xEl>
                                              <p:pRg st="7" end="7"/>
                                            </p:txEl>
                                          </p:spTgt>
                                        </p:tgtEl>
                                        <p:attrNameLst>
                                          <p:attrName>style.visibility</p:attrName>
                                        </p:attrNameLst>
                                      </p:cBhvr>
                                      <p:to>
                                        <p:strVal val="visible"/>
                                      </p:to>
                                    </p:set>
                                    <p:animEffect transition="in" filter="fade">
                                      <p:cBhvr>
                                        <p:cTn id="2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746" name="Google Shape;746;p3"/>
          <p:cNvSpPr/>
          <p:nvPr/>
        </p:nvSpPr>
        <p:spPr>
          <a:xfrm>
            <a:off x="4822176" y="949948"/>
            <a:ext cx="2234701" cy="53424"/>
          </a:xfrm>
          <a:prstGeom prst="rect">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748" name="Google Shape;748;p3"/>
          <p:cNvSpPr txBox="1"/>
          <p:nvPr/>
        </p:nvSpPr>
        <p:spPr>
          <a:xfrm>
            <a:off x="3043890" y="1105284"/>
            <a:ext cx="1731115"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dirty="0">
                <a:solidFill>
                  <a:srgbClr val="BFBFBF"/>
                </a:solidFill>
                <a:latin typeface="Cambria"/>
                <a:ea typeface="Cambria"/>
                <a:sym typeface="Cambria"/>
              </a:rPr>
              <a:t>C</a:t>
            </a:r>
            <a:r>
              <a:rPr lang="fr-FR" sz="1300" b="1" dirty="0" err="1">
                <a:solidFill>
                  <a:srgbClr val="BFBFBF"/>
                </a:solidFill>
                <a:latin typeface="Cambria"/>
                <a:ea typeface="Cambria"/>
                <a:sym typeface="Cambria"/>
              </a:rPr>
              <a:t>ahier</a:t>
            </a:r>
            <a:r>
              <a:rPr lang="fr-FR" sz="1300" b="1" dirty="0">
                <a:solidFill>
                  <a:srgbClr val="BFBFBF"/>
                </a:solidFill>
                <a:latin typeface="Cambria"/>
                <a:ea typeface="Cambria"/>
                <a:sym typeface="Cambria"/>
              </a:rPr>
              <a:t> de charge</a:t>
            </a:r>
            <a:endParaRPr dirty="0">
              <a:solidFill>
                <a:srgbClr val="BFBFBF"/>
              </a:solidFill>
            </a:endParaRPr>
          </a:p>
        </p:txBody>
      </p:sp>
      <p:sp>
        <p:nvSpPr>
          <p:cNvPr id="749" name="Google Shape;749;p3"/>
          <p:cNvSpPr/>
          <p:nvPr/>
        </p:nvSpPr>
        <p:spPr>
          <a:xfrm rot="10800000" flipH="1">
            <a:off x="5921845" y="791916"/>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750" name="Google Shape;750;p3"/>
          <p:cNvSpPr/>
          <p:nvPr/>
        </p:nvSpPr>
        <p:spPr>
          <a:xfrm>
            <a:off x="2823542" y="949948"/>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761" name="Google Shape;761;p3"/>
          <p:cNvSpPr/>
          <p:nvPr/>
        </p:nvSpPr>
        <p:spPr>
          <a:xfrm rot="10800000" flipH="1">
            <a:off x="0" y="6596384"/>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3"/>
          <p:cNvSpPr txBox="1"/>
          <p:nvPr/>
        </p:nvSpPr>
        <p:spPr>
          <a:xfrm>
            <a:off x="5022794" y="1058106"/>
            <a:ext cx="199387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Les </a:t>
            </a:r>
            <a:r>
              <a:rPr lang="fr-FR" sz="1300" b="1" dirty="0">
                <a:solidFill>
                  <a:srgbClr val="EC3A3B"/>
                </a:solidFill>
                <a:latin typeface="Cambria"/>
                <a:ea typeface="Cambria"/>
                <a:cs typeface="Cambria"/>
                <a:sym typeface="Cambria"/>
              </a:rPr>
              <a:t>objectifs</a:t>
            </a:r>
            <a:endParaRPr lang="fr-FR" dirty="0">
              <a:solidFill>
                <a:srgbClr val="EC3A3B"/>
              </a:solidFill>
            </a:endParaRPr>
          </a:p>
        </p:txBody>
      </p:sp>
      <p:sp>
        <p:nvSpPr>
          <p:cNvPr id="817" name="Google Shape;817;p3"/>
          <p:cNvSpPr txBox="1"/>
          <p:nvPr/>
        </p:nvSpPr>
        <p:spPr>
          <a:xfrm>
            <a:off x="7394642" y="999141"/>
            <a:ext cx="152373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i="0" dirty="0">
                <a:solidFill>
                  <a:srgbClr val="BFBFBF"/>
                </a:solidFill>
                <a:latin typeface="Cambria"/>
                <a:ea typeface="Cambria"/>
                <a:cs typeface="Cambria"/>
                <a:sym typeface="Cambria"/>
              </a:rPr>
              <a:t>Diagramme</a:t>
            </a:r>
            <a:r>
              <a:rPr lang="en-US" sz="1300" b="1" i="0" dirty="0">
                <a:solidFill>
                  <a:srgbClr val="BFBFBF"/>
                </a:solidFill>
                <a:latin typeface="Cambria"/>
                <a:ea typeface="Cambria"/>
                <a:cs typeface="Cambria"/>
                <a:sym typeface="Cambria"/>
              </a:rPr>
              <a:t> de GANT</a:t>
            </a:r>
            <a:endParaRPr dirty="0"/>
          </a:p>
        </p:txBody>
      </p:sp>
      <p:sp>
        <p:nvSpPr>
          <p:cNvPr id="819" name="Google Shape;819;p3"/>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5</a:t>
            </a:r>
            <a:endParaRPr dirty="0"/>
          </a:p>
        </p:txBody>
      </p:sp>
      <p:sp>
        <p:nvSpPr>
          <p:cNvPr id="64" name="Google Shape;2138;p41">
            <a:extLst>
              <a:ext uri="{FF2B5EF4-FFF2-40B4-BE49-F238E27FC236}">
                <a16:creationId xmlns:a16="http://schemas.microsoft.com/office/drawing/2014/main" id="{C2E1DDB2-0C10-46C1-9985-A6CBD60A7E36}"/>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sp>
        <p:nvSpPr>
          <p:cNvPr id="2" name="Google Shape;750;p3">
            <a:extLst>
              <a:ext uri="{FF2B5EF4-FFF2-40B4-BE49-F238E27FC236}">
                <a16:creationId xmlns:a16="http://schemas.microsoft.com/office/drawing/2014/main" id="{8912D1FD-EE97-7E4F-10F7-AFBCEE62F0A3}"/>
              </a:ext>
            </a:extLst>
          </p:cNvPr>
          <p:cNvSpPr/>
          <p:nvPr/>
        </p:nvSpPr>
        <p:spPr>
          <a:xfrm>
            <a:off x="7056877" y="946443"/>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grpSp>
        <p:nvGrpSpPr>
          <p:cNvPr id="3" name="Google Shape;985;p8">
            <a:extLst>
              <a:ext uri="{FF2B5EF4-FFF2-40B4-BE49-F238E27FC236}">
                <a16:creationId xmlns:a16="http://schemas.microsoft.com/office/drawing/2014/main" id="{F7727D00-7021-2DA4-2BE8-FB3973ABC471}"/>
              </a:ext>
            </a:extLst>
          </p:cNvPr>
          <p:cNvGrpSpPr/>
          <p:nvPr/>
        </p:nvGrpSpPr>
        <p:grpSpPr>
          <a:xfrm>
            <a:off x="2079293" y="224883"/>
            <a:ext cx="7025637" cy="504057"/>
            <a:chOff x="841108" y="1294357"/>
            <a:chExt cx="7475308" cy="508077"/>
          </a:xfrm>
        </p:grpSpPr>
        <p:sp>
          <p:nvSpPr>
            <p:cNvPr id="4" name="Google Shape;986;p8">
              <a:extLst>
                <a:ext uri="{FF2B5EF4-FFF2-40B4-BE49-F238E27FC236}">
                  <a16:creationId xmlns:a16="http://schemas.microsoft.com/office/drawing/2014/main" id="{8BCA237E-FA35-A542-F21D-E1F9A5AC4761}"/>
                </a:ext>
              </a:extLst>
            </p:cNvPr>
            <p:cNvSpPr/>
            <p:nvPr/>
          </p:nvSpPr>
          <p:spPr>
            <a:xfrm rot="10800000" flipH="1">
              <a:off x="1579238" y="1294357"/>
              <a:ext cx="66939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5" name="Google Shape;987;p8">
              <a:extLst>
                <a:ext uri="{FF2B5EF4-FFF2-40B4-BE49-F238E27FC236}">
                  <a16:creationId xmlns:a16="http://schemas.microsoft.com/office/drawing/2014/main" id="{900CFD10-72A9-81F0-8060-1C5CA97A23AC}"/>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6" name="Google Shape;988;p8">
              <a:extLst>
                <a:ext uri="{FF2B5EF4-FFF2-40B4-BE49-F238E27FC236}">
                  <a16:creationId xmlns:a16="http://schemas.microsoft.com/office/drawing/2014/main" id="{0F5C44B9-38A2-7141-14CA-6B18E59C9B37}"/>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7" name="Google Shape;989;p8">
            <a:extLst>
              <a:ext uri="{FF2B5EF4-FFF2-40B4-BE49-F238E27FC236}">
                <a16:creationId xmlns:a16="http://schemas.microsoft.com/office/drawing/2014/main" id="{90C9F154-8915-3C22-3A5A-A4FD088D9ED0}"/>
              </a:ext>
            </a:extLst>
          </p:cNvPr>
          <p:cNvSpPr/>
          <p:nvPr/>
        </p:nvSpPr>
        <p:spPr>
          <a:xfrm>
            <a:off x="2813790" y="270634"/>
            <a:ext cx="3925411" cy="400069"/>
          </a:xfrm>
          <a:prstGeom prst="rect">
            <a:avLst/>
          </a:prstGeom>
          <a:noFill/>
          <a:ln>
            <a:noFill/>
          </a:ln>
        </p:spPr>
        <p:txBody>
          <a:bodyPr spcFirstLastPara="1" wrap="square" lIns="91425" tIns="45700" rIns="91425" bIns="45700" anchor="t" anchorCtr="0">
            <a:spAutoFit/>
          </a:bodyPr>
          <a:lstStyle/>
          <a:p>
            <a:pPr lvl="0"/>
            <a:r>
              <a:rPr lang="fr-FR" sz="2000" b="1" dirty="0">
                <a:solidFill>
                  <a:srgbClr val="002060"/>
                </a:solidFill>
                <a:latin typeface="Cambria"/>
                <a:ea typeface="Cambria"/>
                <a:sym typeface="Cambria"/>
              </a:rPr>
              <a:t>Présentation</a:t>
            </a:r>
            <a:r>
              <a:rPr lang="en-US" sz="2000" b="1" dirty="0">
                <a:solidFill>
                  <a:srgbClr val="002060"/>
                </a:solidFill>
                <a:latin typeface="Cambria"/>
                <a:ea typeface="Cambria"/>
                <a:sym typeface="Cambria"/>
              </a:rPr>
              <a:t> du </a:t>
            </a:r>
            <a:r>
              <a:rPr lang="fr-FR" sz="2000" b="1" dirty="0">
                <a:solidFill>
                  <a:srgbClr val="002060"/>
                </a:solidFill>
                <a:latin typeface="Cambria"/>
                <a:ea typeface="Cambria"/>
                <a:sym typeface="Cambria"/>
              </a:rPr>
              <a:t>projet</a:t>
            </a:r>
            <a:endParaRPr lang="fr-FR" sz="2000" dirty="0"/>
          </a:p>
        </p:txBody>
      </p:sp>
      <p:sp>
        <p:nvSpPr>
          <p:cNvPr id="8" name="Google Shape;990;p8">
            <a:extLst>
              <a:ext uri="{FF2B5EF4-FFF2-40B4-BE49-F238E27FC236}">
                <a16:creationId xmlns:a16="http://schemas.microsoft.com/office/drawing/2014/main" id="{8BCF03C3-592A-A4BE-F0F6-E3AF7FF2AA26}"/>
              </a:ext>
            </a:extLst>
          </p:cNvPr>
          <p:cNvSpPr/>
          <p:nvPr/>
        </p:nvSpPr>
        <p:spPr>
          <a:xfrm>
            <a:off x="9021696" y="21875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III</a:t>
            </a:r>
            <a:endParaRPr/>
          </a:p>
        </p:txBody>
      </p:sp>
      <p:sp>
        <p:nvSpPr>
          <p:cNvPr id="9" name="Google Shape;991;p8">
            <a:extLst>
              <a:ext uri="{FF2B5EF4-FFF2-40B4-BE49-F238E27FC236}">
                <a16:creationId xmlns:a16="http://schemas.microsoft.com/office/drawing/2014/main" id="{3FFE4CE6-EEB8-8732-5495-DE3BB77751F1}"/>
              </a:ext>
            </a:extLst>
          </p:cNvPr>
          <p:cNvSpPr/>
          <p:nvPr/>
        </p:nvSpPr>
        <p:spPr>
          <a:xfrm>
            <a:off x="9609521" y="214424"/>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10" name="Google Shape;993;p8">
            <a:extLst>
              <a:ext uri="{FF2B5EF4-FFF2-40B4-BE49-F238E27FC236}">
                <a16:creationId xmlns:a16="http://schemas.microsoft.com/office/drawing/2014/main" id="{32938985-E9C4-BAD2-7231-3E9C71532C90}"/>
              </a:ext>
            </a:extLst>
          </p:cNvPr>
          <p:cNvSpPr/>
          <p:nvPr/>
        </p:nvSpPr>
        <p:spPr>
          <a:xfrm>
            <a:off x="1764086" y="22118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11" name="Google Shape;994;p8">
            <a:extLst>
              <a:ext uri="{FF2B5EF4-FFF2-40B4-BE49-F238E27FC236}">
                <a16:creationId xmlns:a16="http://schemas.microsoft.com/office/drawing/2014/main" id="{99592784-BC32-42CE-FB52-96CE201FF0B0}"/>
              </a:ext>
            </a:extLst>
          </p:cNvPr>
          <p:cNvSpPr/>
          <p:nvPr/>
        </p:nvSpPr>
        <p:spPr>
          <a:xfrm>
            <a:off x="2306088" y="21900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12" name="Google Shape;995;p8">
            <a:extLst>
              <a:ext uri="{FF2B5EF4-FFF2-40B4-BE49-F238E27FC236}">
                <a16:creationId xmlns:a16="http://schemas.microsoft.com/office/drawing/2014/main" id="{C0B4F189-9EF0-E44B-3ADC-903FDFC8A03D}"/>
              </a:ext>
            </a:extLst>
          </p:cNvPr>
          <p:cNvSpPr/>
          <p:nvPr/>
        </p:nvSpPr>
        <p:spPr>
          <a:xfrm>
            <a:off x="10202199" y="20923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sp>
        <p:nvSpPr>
          <p:cNvPr id="13" name="TextBox 12">
            <a:extLst>
              <a:ext uri="{FF2B5EF4-FFF2-40B4-BE49-F238E27FC236}">
                <a16:creationId xmlns:a16="http://schemas.microsoft.com/office/drawing/2014/main" id="{08176395-E13A-CADF-9951-BF4ED8BFDB49}"/>
              </a:ext>
            </a:extLst>
          </p:cNvPr>
          <p:cNvSpPr txBox="1"/>
          <p:nvPr/>
        </p:nvSpPr>
        <p:spPr>
          <a:xfrm>
            <a:off x="2222319" y="1684916"/>
            <a:ext cx="8164465" cy="277633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Fournir des informations détaillées sur les produits, y compris des descriptions, des images et des avis clients</a:t>
            </a:r>
          </a:p>
          <a:p>
            <a:pPr marL="285750" indent="-285750">
              <a:lnSpc>
                <a:spcPct val="20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Faciliter le suivi des commandes en fournissant des informations détaillées sur l'état de livraison</a:t>
            </a:r>
          </a:p>
          <a:p>
            <a:pPr marL="285750" indent="-285750">
              <a:lnSpc>
                <a:spcPct val="200000"/>
              </a:lnSpc>
              <a:buFont typeface="Arial" panose="020B0604020202020204" pitchFamily="34" charset="0"/>
              <a:buChar char="•"/>
            </a:pPr>
            <a:r>
              <a:rPr lang="fr-FR" sz="1800" dirty="0">
                <a:latin typeface="Cambria" panose="02040503050406030204" pitchFamily="18" charset="0"/>
                <a:ea typeface="Cambria" panose="02040503050406030204" pitchFamily="18" charset="0"/>
              </a:rPr>
              <a:t>Proposer un processus de paiement simple, fluide et sécurisé</a:t>
            </a:r>
            <a:r>
              <a:rPr lang="en-US" sz="1800" dirty="0">
                <a:latin typeface="Cambria" panose="02040503050406030204" pitchFamily="18" charset="0"/>
                <a:ea typeface="Cambria" panose="02040503050406030204" pitchFamily="18" charset="0"/>
              </a:rPr>
              <a:t>e</a:t>
            </a:r>
            <a:endParaRPr lang="fr-FR"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47014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6" name="Google Shape;836;p4"/>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6" name="Google Shape;876;p4"/>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6</a:t>
            </a:r>
            <a:endParaRPr dirty="0"/>
          </a:p>
        </p:txBody>
      </p:sp>
      <p:sp>
        <p:nvSpPr>
          <p:cNvPr id="1345" name="Google Shape;2138;p41">
            <a:extLst>
              <a:ext uri="{FF2B5EF4-FFF2-40B4-BE49-F238E27FC236}">
                <a16:creationId xmlns:a16="http://schemas.microsoft.com/office/drawing/2014/main" id="{2C55691F-DAFA-4B32-A3B1-5017C7A3C33A}"/>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grpSp>
        <p:nvGrpSpPr>
          <p:cNvPr id="20" name="Google Shape;985;p8">
            <a:extLst>
              <a:ext uri="{FF2B5EF4-FFF2-40B4-BE49-F238E27FC236}">
                <a16:creationId xmlns:a16="http://schemas.microsoft.com/office/drawing/2014/main" id="{400182E7-983D-6EFD-533B-B365816F2120}"/>
              </a:ext>
            </a:extLst>
          </p:cNvPr>
          <p:cNvGrpSpPr/>
          <p:nvPr/>
        </p:nvGrpSpPr>
        <p:grpSpPr>
          <a:xfrm>
            <a:off x="2078423" y="225035"/>
            <a:ext cx="7025637" cy="504057"/>
            <a:chOff x="841108" y="1294357"/>
            <a:chExt cx="7475308" cy="508077"/>
          </a:xfrm>
        </p:grpSpPr>
        <p:sp>
          <p:nvSpPr>
            <p:cNvPr id="21" name="Google Shape;986;p8">
              <a:extLst>
                <a:ext uri="{FF2B5EF4-FFF2-40B4-BE49-F238E27FC236}">
                  <a16:creationId xmlns:a16="http://schemas.microsoft.com/office/drawing/2014/main" id="{30B10EA1-5D1B-FE9C-2923-655DC796E36D}"/>
                </a:ext>
              </a:extLst>
            </p:cNvPr>
            <p:cNvSpPr/>
            <p:nvPr/>
          </p:nvSpPr>
          <p:spPr>
            <a:xfrm rot="10800000" flipH="1">
              <a:off x="1579238" y="1294357"/>
              <a:ext cx="6693948"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22" name="Google Shape;987;p8">
              <a:extLst>
                <a:ext uri="{FF2B5EF4-FFF2-40B4-BE49-F238E27FC236}">
                  <a16:creationId xmlns:a16="http://schemas.microsoft.com/office/drawing/2014/main" id="{3CD76C14-D9F0-DB3C-EC44-866F66E1531F}"/>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23" name="Google Shape;988;p8">
              <a:extLst>
                <a:ext uri="{FF2B5EF4-FFF2-40B4-BE49-F238E27FC236}">
                  <a16:creationId xmlns:a16="http://schemas.microsoft.com/office/drawing/2014/main" id="{E01B4517-DA92-0EEE-2404-672FCB5C5D3B}"/>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24" name="Google Shape;989;p8">
            <a:extLst>
              <a:ext uri="{FF2B5EF4-FFF2-40B4-BE49-F238E27FC236}">
                <a16:creationId xmlns:a16="http://schemas.microsoft.com/office/drawing/2014/main" id="{72C3AC09-4B57-BDC4-D7ED-05BAC2052B13}"/>
              </a:ext>
            </a:extLst>
          </p:cNvPr>
          <p:cNvSpPr/>
          <p:nvPr/>
        </p:nvSpPr>
        <p:spPr>
          <a:xfrm>
            <a:off x="2813790" y="270634"/>
            <a:ext cx="3925411" cy="400069"/>
          </a:xfrm>
          <a:prstGeom prst="rect">
            <a:avLst/>
          </a:prstGeom>
          <a:noFill/>
          <a:ln>
            <a:noFill/>
          </a:ln>
        </p:spPr>
        <p:txBody>
          <a:bodyPr spcFirstLastPara="1" wrap="square" lIns="91425" tIns="45700" rIns="91425" bIns="45700" anchor="t" anchorCtr="0">
            <a:spAutoFit/>
          </a:bodyPr>
          <a:lstStyle/>
          <a:p>
            <a:pPr lvl="0"/>
            <a:r>
              <a:rPr lang="fr-FR" sz="2000" b="1" dirty="0">
                <a:solidFill>
                  <a:srgbClr val="002060"/>
                </a:solidFill>
                <a:latin typeface="Cambria"/>
                <a:ea typeface="Cambria"/>
                <a:sym typeface="Cambria"/>
              </a:rPr>
              <a:t>Présentation</a:t>
            </a:r>
            <a:r>
              <a:rPr lang="en-US" sz="2000" b="1" dirty="0">
                <a:solidFill>
                  <a:srgbClr val="002060"/>
                </a:solidFill>
                <a:latin typeface="Cambria"/>
                <a:ea typeface="Cambria"/>
                <a:sym typeface="Cambria"/>
              </a:rPr>
              <a:t> du </a:t>
            </a:r>
            <a:r>
              <a:rPr lang="fr-FR" sz="2000" b="1" dirty="0">
                <a:solidFill>
                  <a:srgbClr val="002060"/>
                </a:solidFill>
                <a:latin typeface="Cambria"/>
                <a:ea typeface="Cambria"/>
                <a:sym typeface="Cambria"/>
              </a:rPr>
              <a:t>projet</a:t>
            </a:r>
            <a:endParaRPr lang="fr-FR" sz="2000" dirty="0"/>
          </a:p>
        </p:txBody>
      </p:sp>
      <p:sp>
        <p:nvSpPr>
          <p:cNvPr id="25" name="Google Shape;990;p8">
            <a:extLst>
              <a:ext uri="{FF2B5EF4-FFF2-40B4-BE49-F238E27FC236}">
                <a16:creationId xmlns:a16="http://schemas.microsoft.com/office/drawing/2014/main" id="{A2521C5B-F92A-5AC8-57C3-3BC53BB90E4E}"/>
              </a:ext>
            </a:extLst>
          </p:cNvPr>
          <p:cNvSpPr/>
          <p:nvPr/>
        </p:nvSpPr>
        <p:spPr>
          <a:xfrm>
            <a:off x="9021696" y="218759"/>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III</a:t>
            </a:r>
            <a:endParaRPr/>
          </a:p>
        </p:txBody>
      </p:sp>
      <p:sp>
        <p:nvSpPr>
          <p:cNvPr id="26" name="Google Shape;991;p8">
            <a:extLst>
              <a:ext uri="{FF2B5EF4-FFF2-40B4-BE49-F238E27FC236}">
                <a16:creationId xmlns:a16="http://schemas.microsoft.com/office/drawing/2014/main" id="{1F551825-393E-8E1A-B5D1-7D6193318A64}"/>
              </a:ext>
            </a:extLst>
          </p:cNvPr>
          <p:cNvSpPr/>
          <p:nvPr/>
        </p:nvSpPr>
        <p:spPr>
          <a:xfrm>
            <a:off x="9609521" y="214424"/>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27" name="Google Shape;993;p8">
            <a:extLst>
              <a:ext uri="{FF2B5EF4-FFF2-40B4-BE49-F238E27FC236}">
                <a16:creationId xmlns:a16="http://schemas.microsoft.com/office/drawing/2014/main" id="{87AF22C4-1CE1-479F-1D74-C8079F812D04}"/>
              </a:ext>
            </a:extLst>
          </p:cNvPr>
          <p:cNvSpPr/>
          <p:nvPr/>
        </p:nvSpPr>
        <p:spPr>
          <a:xfrm>
            <a:off x="1764086" y="221180"/>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a:t>
            </a:r>
            <a:endParaRPr/>
          </a:p>
        </p:txBody>
      </p:sp>
      <p:sp>
        <p:nvSpPr>
          <p:cNvPr id="28" name="Google Shape;994;p8">
            <a:extLst>
              <a:ext uri="{FF2B5EF4-FFF2-40B4-BE49-F238E27FC236}">
                <a16:creationId xmlns:a16="http://schemas.microsoft.com/office/drawing/2014/main" id="{6147BFA4-A6DD-CC18-66A1-DFF7FAEA24FD}"/>
              </a:ext>
            </a:extLst>
          </p:cNvPr>
          <p:cNvSpPr/>
          <p:nvPr/>
        </p:nvSpPr>
        <p:spPr>
          <a:xfrm>
            <a:off x="2306088" y="219001"/>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II</a:t>
            </a:r>
            <a:endParaRPr/>
          </a:p>
        </p:txBody>
      </p:sp>
      <p:sp>
        <p:nvSpPr>
          <p:cNvPr id="29" name="Google Shape;995;p8">
            <a:extLst>
              <a:ext uri="{FF2B5EF4-FFF2-40B4-BE49-F238E27FC236}">
                <a16:creationId xmlns:a16="http://schemas.microsoft.com/office/drawing/2014/main" id="{E40BF2E3-8260-E396-048E-EA6F70C18387}"/>
              </a:ext>
            </a:extLst>
          </p:cNvPr>
          <p:cNvSpPr/>
          <p:nvPr/>
        </p:nvSpPr>
        <p:spPr>
          <a:xfrm>
            <a:off x="10202199" y="20923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pic>
        <p:nvPicPr>
          <p:cNvPr id="3" name="Picture 2">
            <a:extLst>
              <a:ext uri="{FF2B5EF4-FFF2-40B4-BE49-F238E27FC236}">
                <a16:creationId xmlns:a16="http://schemas.microsoft.com/office/drawing/2014/main" id="{2DC60632-52A2-A48A-12E4-A08E89D477A2}"/>
              </a:ext>
            </a:extLst>
          </p:cNvPr>
          <p:cNvPicPr>
            <a:picLocks noChangeAspect="1"/>
          </p:cNvPicPr>
          <p:nvPr/>
        </p:nvPicPr>
        <p:blipFill rotWithShape="1">
          <a:blip r:embed="rId3">
            <a:extLst>
              <a:ext uri="{28A0092B-C50C-407E-A947-70E740481C1C}">
                <a14:useLocalDpi xmlns:a14="http://schemas.microsoft.com/office/drawing/2010/main" val="0"/>
              </a:ext>
            </a:extLst>
          </a:blip>
          <a:srcRect r="13222"/>
          <a:stretch/>
        </p:blipFill>
        <p:spPr bwMode="auto">
          <a:xfrm>
            <a:off x="1333302" y="2071682"/>
            <a:ext cx="9890423" cy="4010001"/>
          </a:xfrm>
          <a:prstGeom prst="rect">
            <a:avLst/>
          </a:prstGeom>
          <a:noFill/>
          <a:ln>
            <a:noFill/>
          </a:ln>
          <a:extLst>
            <a:ext uri="{53640926-AAD7-44D8-BBD7-CCE9431645EC}">
              <a14:shadowObscured xmlns:a14="http://schemas.microsoft.com/office/drawing/2010/main"/>
            </a:ext>
          </a:extLst>
        </p:spPr>
      </p:pic>
      <p:sp>
        <p:nvSpPr>
          <p:cNvPr id="2" name="Google Shape;2102;p39">
            <a:extLst>
              <a:ext uri="{FF2B5EF4-FFF2-40B4-BE49-F238E27FC236}">
                <a16:creationId xmlns:a16="http://schemas.microsoft.com/office/drawing/2014/main" id="{AD0EF8B7-ABFD-FA8D-6662-0AEBA55C348B}"/>
              </a:ext>
            </a:extLst>
          </p:cNvPr>
          <p:cNvSpPr/>
          <p:nvPr/>
        </p:nvSpPr>
        <p:spPr>
          <a:xfrm>
            <a:off x="399300" y="1495845"/>
            <a:ext cx="2931529" cy="408578"/>
          </a:xfrm>
          <a:prstGeom prst="roundRect">
            <a:avLst>
              <a:gd name="adj" fmla="val 16667"/>
            </a:avLst>
          </a:prstGeom>
          <a:solidFill>
            <a:srgbClr val="00153E"/>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Arial"/>
              <a:buChar char="•"/>
            </a:pPr>
            <a:r>
              <a:rPr lang="fr-FR" sz="1800" dirty="0">
                <a:solidFill>
                  <a:schemeClr val="lt1"/>
                </a:solidFill>
                <a:latin typeface="Rockwell"/>
                <a:ea typeface="Rockwell"/>
                <a:cs typeface="Rockwell"/>
                <a:sym typeface="Rockwell"/>
              </a:rPr>
              <a:t>Diagramme</a:t>
            </a:r>
            <a:r>
              <a:rPr lang="en-US" sz="1800" dirty="0">
                <a:solidFill>
                  <a:schemeClr val="lt1"/>
                </a:solidFill>
                <a:latin typeface="Rockwell"/>
                <a:ea typeface="Rockwell"/>
                <a:cs typeface="Rockwell"/>
                <a:sym typeface="Rockwell"/>
              </a:rPr>
              <a:t> de GANT</a:t>
            </a:r>
            <a:endParaRPr dirty="0"/>
          </a:p>
        </p:txBody>
      </p:sp>
      <p:sp>
        <p:nvSpPr>
          <p:cNvPr id="6" name="Google Shape;746;p3">
            <a:extLst>
              <a:ext uri="{FF2B5EF4-FFF2-40B4-BE49-F238E27FC236}">
                <a16:creationId xmlns:a16="http://schemas.microsoft.com/office/drawing/2014/main" id="{D539F8C7-EA40-EA3A-60AD-E8916E0B3E38}"/>
              </a:ext>
            </a:extLst>
          </p:cNvPr>
          <p:cNvSpPr/>
          <p:nvPr/>
        </p:nvSpPr>
        <p:spPr>
          <a:xfrm>
            <a:off x="6791229" y="951886"/>
            <a:ext cx="2234701" cy="53424"/>
          </a:xfrm>
          <a:prstGeom prst="rect">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7" name="Google Shape;748;p3">
            <a:extLst>
              <a:ext uri="{FF2B5EF4-FFF2-40B4-BE49-F238E27FC236}">
                <a16:creationId xmlns:a16="http://schemas.microsoft.com/office/drawing/2014/main" id="{34E2CC37-3EEF-8D98-5E05-D89C6E246D73}"/>
              </a:ext>
            </a:extLst>
          </p:cNvPr>
          <p:cNvSpPr txBox="1"/>
          <p:nvPr/>
        </p:nvSpPr>
        <p:spPr>
          <a:xfrm>
            <a:off x="3043890" y="1105284"/>
            <a:ext cx="1731115"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dirty="0">
                <a:solidFill>
                  <a:srgbClr val="BFBFBF"/>
                </a:solidFill>
                <a:latin typeface="Cambria"/>
                <a:ea typeface="Cambria"/>
                <a:sym typeface="Cambria"/>
              </a:rPr>
              <a:t>C</a:t>
            </a:r>
            <a:r>
              <a:rPr lang="fr-FR" sz="1300" b="1" dirty="0" err="1">
                <a:solidFill>
                  <a:srgbClr val="BFBFBF"/>
                </a:solidFill>
                <a:latin typeface="Cambria"/>
                <a:ea typeface="Cambria"/>
                <a:sym typeface="Cambria"/>
              </a:rPr>
              <a:t>ahier</a:t>
            </a:r>
            <a:r>
              <a:rPr lang="fr-FR" sz="1300" b="1" dirty="0">
                <a:solidFill>
                  <a:srgbClr val="BFBFBF"/>
                </a:solidFill>
                <a:latin typeface="Cambria"/>
                <a:ea typeface="Cambria"/>
                <a:sym typeface="Cambria"/>
              </a:rPr>
              <a:t> de charge</a:t>
            </a:r>
            <a:endParaRPr dirty="0">
              <a:solidFill>
                <a:srgbClr val="BFBFBF"/>
              </a:solidFill>
            </a:endParaRPr>
          </a:p>
        </p:txBody>
      </p:sp>
      <p:sp>
        <p:nvSpPr>
          <p:cNvPr id="15" name="Google Shape;749;p3">
            <a:extLst>
              <a:ext uri="{FF2B5EF4-FFF2-40B4-BE49-F238E27FC236}">
                <a16:creationId xmlns:a16="http://schemas.microsoft.com/office/drawing/2014/main" id="{CE941908-1FBE-4865-EB8C-0AE009648A0B}"/>
              </a:ext>
            </a:extLst>
          </p:cNvPr>
          <p:cNvSpPr/>
          <p:nvPr/>
        </p:nvSpPr>
        <p:spPr>
          <a:xfrm rot="10800000" flipH="1">
            <a:off x="7853394" y="812269"/>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16" name="Google Shape;750;p3">
            <a:extLst>
              <a:ext uri="{FF2B5EF4-FFF2-40B4-BE49-F238E27FC236}">
                <a16:creationId xmlns:a16="http://schemas.microsoft.com/office/drawing/2014/main" id="{6D7B9939-7EC5-32BA-5E07-37CD550DC4A5}"/>
              </a:ext>
            </a:extLst>
          </p:cNvPr>
          <p:cNvSpPr/>
          <p:nvPr/>
        </p:nvSpPr>
        <p:spPr>
          <a:xfrm>
            <a:off x="2823542" y="949948"/>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7" name="Google Shape;764;p3">
            <a:extLst>
              <a:ext uri="{FF2B5EF4-FFF2-40B4-BE49-F238E27FC236}">
                <a16:creationId xmlns:a16="http://schemas.microsoft.com/office/drawing/2014/main" id="{9BD10648-133C-509A-19D3-70A93BE3BAB2}"/>
              </a:ext>
            </a:extLst>
          </p:cNvPr>
          <p:cNvSpPr txBox="1"/>
          <p:nvPr/>
        </p:nvSpPr>
        <p:spPr>
          <a:xfrm>
            <a:off x="5120680" y="1027349"/>
            <a:ext cx="1993871"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BFBFBF"/>
                </a:solidFill>
                <a:latin typeface="Cambria"/>
                <a:ea typeface="Cambria"/>
                <a:cs typeface="Cambria"/>
                <a:sym typeface="Cambria"/>
              </a:rPr>
              <a:t>Les </a:t>
            </a:r>
            <a:r>
              <a:rPr lang="fr-FR" sz="1300" b="1" dirty="0">
                <a:solidFill>
                  <a:srgbClr val="BFBFBF"/>
                </a:solidFill>
                <a:latin typeface="Cambria"/>
                <a:ea typeface="Cambria"/>
                <a:cs typeface="Cambria"/>
                <a:sym typeface="Cambria"/>
              </a:rPr>
              <a:t>objectifs</a:t>
            </a:r>
            <a:endParaRPr lang="fr-FR" dirty="0">
              <a:solidFill>
                <a:srgbClr val="BFBFBF"/>
              </a:solidFill>
            </a:endParaRPr>
          </a:p>
        </p:txBody>
      </p:sp>
      <p:sp>
        <p:nvSpPr>
          <p:cNvPr id="18" name="Google Shape;817;p3">
            <a:extLst>
              <a:ext uri="{FF2B5EF4-FFF2-40B4-BE49-F238E27FC236}">
                <a16:creationId xmlns:a16="http://schemas.microsoft.com/office/drawing/2014/main" id="{EBCE38A1-FDE6-EA30-9254-126ABF248517}"/>
              </a:ext>
            </a:extLst>
          </p:cNvPr>
          <p:cNvSpPr txBox="1"/>
          <p:nvPr/>
        </p:nvSpPr>
        <p:spPr>
          <a:xfrm>
            <a:off x="7394642" y="999141"/>
            <a:ext cx="152373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i="0" dirty="0">
                <a:solidFill>
                  <a:srgbClr val="EC3A3B"/>
                </a:solidFill>
                <a:latin typeface="Cambria"/>
                <a:ea typeface="Cambria"/>
                <a:cs typeface="Cambria"/>
                <a:sym typeface="Cambria"/>
              </a:rPr>
              <a:t>Diagramme</a:t>
            </a:r>
            <a:r>
              <a:rPr lang="en-US" sz="1300" b="1" i="0" dirty="0">
                <a:solidFill>
                  <a:srgbClr val="EC3A3B"/>
                </a:solidFill>
                <a:latin typeface="Cambria"/>
                <a:ea typeface="Cambria"/>
                <a:cs typeface="Cambria"/>
                <a:sym typeface="Cambria"/>
              </a:rPr>
              <a:t> de GANT</a:t>
            </a:r>
            <a:endParaRPr dirty="0">
              <a:solidFill>
                <a:srgbClr val="EC3A3B"/>
              </a:solidFill>
            </a:endParaRPr>
          </a:p>
        </p:txBody>
      </p:sp>
      <p:sp>
        <p:nvSpPr>
          <p:cNvPr id="19" name="Google Shape;750;p3">
            <a:extLst>
              <a:ext uri="{FF2B5EF4-FFF2-40B4-BE49-F238E27FC236}">
                <a16:creationId xmlns:a16="http://schemas.microsoft.com/office/drawing/2014/main" id="{3B19642D-3F7E-6BED-50C5-9D6BE8989AF2}"/>
              </a:ext>
            </a:extLst>
          </p:cNvPr>
          <p:cNvSpPr/>
          <p:nvPr/>
        </p:nvSpPr>
        <p:spPr>
          <a:xfrm>
            <a:off x="4797359" y="950093"/>
            <a:ext cx="1993870" cy="534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3246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1"/>
          <p:cNvSpPr/>
          <p:nvPr/>
        </p:nvSpPr>
        <p:spPr>
          <a:xfrm rot="10800000" flipH="1">
            <a:off x="0" y="6596385"/>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1"/>
          <p:cNvSpPr txBox="1">
            <a:spLocks noGrp="1"/>
          </p:cNvSpPr>
          <p:nvPr>
            <p:ph type="sldNum" idx="12"/>
          </p:nvPr>
        </p:nvSpPr>
        <p:spPr>
          <a:xfrm>
            <a:off x="4555222" y="6594847"/>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7</a:t>
            </a:r>
            <a:endParaRPr dirty="0"/>
          </a:p>
        </p:txBody>
      </p:sp>
      <p:sp>
        <p:nvSpPr>
          <p:cNvPr id="28" name="Google Shape;2138;p41">
            <a:extLst>
              <a:ext uri="{FF2B5EF4-FFF2-40B4-BE49-F238E27FC236}">
                <a16:creationId xmlns:a16="http://schemas.microsoft.com/office/drawing/2014/main" id="{CB3EE889-004B-4602-9930-9AC71013A9D8}"/>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dirty="0">
                <a:solidFill>
                  <a:srgbClr val="FFFFFF"/>
                </a:solidFill>
                <a:latin typeface="Cambria"/>
                <a:ea typeface="Cambria"/>
                <a:cs typeface="Cambria"/>
                <a:sym typeface="Cambria"/>
              </a:rPr>
              <a:t>Projet de fin d’études</a:t>
            </a:r>
            <a:endParaRPr dirty="0"/>
          </a:p>
        </p:txBody>
      </p:sp>
      <p:grpSp>
        <p:nvGrpSpPr>
          <p:cNvPr id="2" name="Google Shape;1158;p12">
            <a:extLst>
              <a:ext uri="{FF2B5EF4-FFF2-40B4-BE49-F238E27FC236}">
                <a16:creationId xmlns:a16="http://schemas.microsoft.com/office/drawing/2014/main" id="{0A502CC0-BCA6-BD30-3BE4-764045A78AEB}"/>
              </a:ext>
            </a:extLst>
          </p:cNvPr>
          <p:cNvGrpSpPr/>
          <p:nvPr/>
        </p:nvGrpSpPr>
        <p:grpSpPr>
          <a:xfrm>
            <a:off x="1316537" y="206564"/>
            <a:ext cx="9279962" cy="504057"/>
            <a:chOff x="841108" y="1294358"/>
            <a:chExt cx="7475308" cy="508077"/>
          </a:xfrm>
        </p:grpSpPr>
        <p:sp>
          <p:nvSpPr>
            <p:cNvPr id="13" name="Google Shape;1159;p12">
              <a:extLst>
                <a:ext uri="{FF2B5EF4-FFF2-40B4-BE49-F238E27FC236}">
                  <a16:creationId xmlns:a16="http://schemas.microsoft.com/office/drawing/2014/main" id="{E2E5A9A0-4F61-9B15-913C-782920AB793D}"/>
                </a:ext>
              </a:extLst>
            </p:cNvPr>
            <p:cNvSpPr/>
            <p:nvPr/>
          </p:nvSpPr>
          <p:spPr>
            <a:xfrm rot="10800000" flipH="1">
              <a:off x="1921228" y="1294358"/>
              <a:ext cx="6217925"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14" name="Google Shape;1160;p12">
              <a:extLst>
                <a:ext uri="{FF2B5EF4-FFF2-40B4-BE49-F238E27FC236}">
                  <a16:creationId xmlns:a16="http://schemas.microsoft.com/office/drawing/2014/main" id="{E6A6A2AA-73E3-6CFA-52A4-9633B9A0F8C7}"/>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15" name="Google Shape;1161;p12">
              <a:extLst>
                <a:ext uri="{FF2B5EF4-FFF2-40B4-BE49-F238E27FC236}">
                  <a16:creationId xmlns:a16="http://schemas.microsoft.com/office/drawing/2014/main" id="{CE83ED4A-E6D7-E71F-9568-45D1678B59BF}"/>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16" name="Google Shape;1162;p12">
            <a:extLst>
              <a:ext uri="{FF2B5EF4-FFF2-40B4-BE49-F238E27FC236}">
                <a16:creationId xmlns:a16="http://schemas.microsoft.com/office/drawing/2014/main" id="{CDFC6E4A-06CB-E665-70F7-170C2F018142}"/>
              </a:ext>
            </a:extLst>
          </p:cNvPr>
          <p:cNvSpPr/>
          <p:nvPr/>
        </p:nvSpPr>
        <p:spPr>
          <a:xfrm>
            <a:off x="2622793" y="206563"/>
            <a:ext cx="504056" cy="504057"/>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17" name="Google Shape;1163;p12">
            <a:extLst>
              <a:ext uri="{FF2B5EF4-FFF2-40B4-BE49-F238E27FC236}">
                <a16:creationId xmlns:a16="http://schemas.microsoft.com/office/drawing/2014/main" id="{725AF126-C75C-C997-40EB-EC2B0E307F19}"/>
              </a:ext>
            </a:extLst>
          </p:cNvPr>
          <p:cNvSpPr/>
          <p:nvPr/>
        </p:nvSpPr>
        <p:spPr>
          <a:xfrm>
            <a:off x="9493003" y="19672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18" name="Google Shape;1165;p12">
            <a:extLst>
              <a:ext uri="{FF2B5EF4-FFF2-40B4-BE49-F238E27FC236}">
                <a16:creationId xmlns:a16="http://schemas.microsoft.com/office/drawing/2014/main" id="{A95BFC1D-AFE0-9484-7395-70638C9A695C}"/>
              </a:ext>
            </a:extLst>
          </p:cNvPr>
          <p:cNvSpPr/>
          <p:nvPr/>
        </p:nvSpPr>
        <p:spPr>
          <a:xfrm>
            <a:off x="1488971" y="212577"/>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19" name="Google Shape;1166;p12">
            <a:extLst>
              <a:ext uri="{FF2B5EF4-FFF2-40B4-BE49-F238E27FC236}">
                <a16:creationId xmlns:a16="http://schemas.microsoft.com/office/drawing/2014/main" id="{DB3E0E75-1DCA-D8B4-218A-6FDC60C0B9AE}"/>
              </a:ext>
            </a:extLst>
          </p:cNvPr>
          <p:cNvSpPr/>
          <p:nvPr/>
        </p:nvSpPr>
        <p:spPr>
          <a:xfrm>
            <a:off x="2030973" y="210398"/>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20" name="Google Shape;1167;p12">
            <a:extLst>
              <a:ext uri="{FF2B5EF4-FFF2-40B4-BE49-F238E27FC236}">
                <a16:creationId xmlns:a16="http://schemas.microsoft.com/office/drawing/2014/main" id="{5D5C2574-6CBB-D807-EDD8-32C992DB0988}"/>
              </a:ext>
            </a:extLst>
          </p:cNvPr>
          <p:cNvSpPr/>
          <p:nvPr/>
        </p:nvSpPr>
        <p:spPr>
          <a:xfrm>
            <a:off x="3198526" y="267361"/>
            <a:ext cx="41331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Analyse et conception</a:t>
            </a:r>
            <a:endParaRPr lang="fr-FR" sz="2000" dirty="0"/>
          </a:p>
        </p:txBody>
      </p:sp>
      <p:sp>
        <p:nvSpPr>
          <p:cNvPr id="21" name="Google Shape;1183;p12">
            <a:extLst>
              <a:ext uri="{FF2B5EF4-FFF2-40B4-BE49-F238E27FC236}">
                <a16:creationId xmlns:a16="http://schemas.microsoft.com/office/drawing/2014/main" id="{36804698-9FF3-3340-88F8-57D572E480CA}"/>
              </a:ext>
            </a:extLst>
          </p:cNvPr>
          <p:cNvSpPr/>
          <p:nvPr/>
        </p:nvSpPr>
        <p:spPr>
          <a:xfrm>
            <a:off x="10092443" y="18451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pic>
        <p:nvPicPr>
          <p:cNvPr id="22" name="Picture 21">
            <a:extLst>
              <a:ext uri="{FF2B5EF4-FFF2-40B4-BE49-F238E27FC236}">
                <a16:creationId xmlns:a16="http://schemas.microsoft.com/office/drawing/2014/main" id="{C725999A-E2A7-58E2-94A6-6F88754BFB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867" y="1800147"/>
            <a:ext cx="9197126" cy="4394182"/>
          </a:xfrm>
          <a:prstGeom prst="rect">
            <a:avLst/>
          </a:prstGeom>
          <a:noFill/>
          <a:ln>
            <a:noFill/>
          </a:ln>
        </p:spPr>
      </p:pic>
      <p:sp>
        <p:nvSpPr>
          <p:cNvPr id="30" name="Google Shape;748;p3">
            <a:extLst>
              <a:ext uri="{FF2B5EF4-FFF2-40B4-BE49-F238E27FC236}">
                <a16:creationId xmlns:a16="http://schemas.microsoft.com/office/drawing/2014/main" id="{CC459883-E072-0BDC-E7AA-CAAFF6EE3166}"/>
              </a:ext>
            </a:extLst>
          </p:cNvPr>
          <p:cNvSpPr txBox="1"/>
          <p:nvPr/>
        </p:nvSpPr>
        <p:spPr>
          <a:xfrm>
            <a:off x="7832087" y="1003404"/>
            <a:ext cx="173111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dirty="0" err="1">
                <a:solidFill>
                  <a:srgbClr val="CDCDCD"/>
                </a:solidFill>
                <a:latin typeface="Cambria"/>
                <a:ea typeface="Cambria"/>
                <a:cs typeface="Cambria"/>
                <a:sym typeface="Cambria"/>
              </a:rPr>
              <a:t>Modè</a:t>
            </a:r>
            <a:r>
              <a:rPr lang="en-US" sz="1300" b="1" dirty="0">
                <a:solidFill>
                  <a:srgbClr val="CDCDCD"/>
                </a:solidFill>
                <a:latin typeface="Cambria"/>
                <a:ea typeface="Cambria"/>
                <a:cs typeface="Cambria"/>
                <a:sym typeface="Cambria"/>
              </a:rPr>
              <a:t>le </a:t>
            </a:r>
            <a:r>
              <a:rPr lang="en-US" sz="1300" b="1" dirty="0" err="1">
                <a:solidFill>
                  <a:srgbClr val="CDCDCD"/>
                </a:solidFill>
                <a:latin typeface="Cambria"/>
                <a:ea typeface="Cambria"/>
                <a:cs typeface="Cambria"/>
                <a:sym typeface="Cambria"/>
              </a:rPr>
              <a:t>Conceptuel</a:t>
            </a:r>
            <a:r>
              <a:rPr lang="en-US" sz="1300" b="1" dirty="0">
                <a:solidFill>
                  <a:srgbClr val="CDCDCD"/>
                </a:solidFill>
                <a:latin typeface="Cambria"/>
                <a:ea typeface="Cambria"/>
                <a:cs typeface="Cambria"/>
                <a:sym typeface="Cambria"/>
              </a:rPr>
              <a:t> de Donn</a:t>
            </a:r>
            <a:r>
              <a:rPr lang="fr-FR" sz="1300" b="1" dirty="0">
                <a:solidFill>
                  <a:srgbClr val="CDCDCD"/>
                </a:solidFill>
                <a:latin typeface="Cambria"/>
                <a:ea typeface="Cambria"/>
                <a:cs typeface="Cambria"/>
                <a:sym typeface="Cambria"/>
              </a:rPr>
              <a:t>é</a:t>
            </a:r>
            <a:r>
              <a:rPr lang="en-US" sz="1300" b="1" dirty="0">
                <a:solidFill>
                  <a:srgbClr val="CDCDCD"/>
                </a:solidFill>
                <a:latin typeface="Cambria"/>
                <a:ea typeface="Cambria"/>
                <a:cs typeface="Cambria"/>
                <a:sym typeface="Cambria"/>
              </a:rPr>
              <a:t>e</a:t>
            </a:r>
            <a:endParaRPr dirty="0">
              <a:solidFill>
                <a:srgbClr val="CDCDCD"/>
              </a:solidFill>
            </a:endParaRPr>
          </a:p>
        </p:txBody>
      </p:sp>
      <p:sp>
        <p:nvSpPr>
          <p:cNvPr id="31" name="Google Shape;749;p3">
            <a:extLst>
              <a:ext uri="{FF2B5EF4-FFF2-40B4-BE49-F238E27FC236}">
                <a16:creationId xmlns:a16="http://schemas.microsoft.com/office/drawing/2014/main" id="{3F48F93C-89C9-BAA8-2527-82DCD3733FE8}"/>
              </a:ext>
            </a:extLst>
          </p:cNvPr>
          <p:cNvSpPr/>
          <p:nvPr/>
        </p:nvSpPr>
        <p:spPr>
          <a:xfrm rot="10800000" flipH="1">
            <a:off x="4359452" y="739603"/>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32" name="Google Shape;750;p3">
            <a:extLst>
              <a:ext uri="{FF2B5EF4-FFF2-40B4-BE49-F238E27FC236}">
                <a16:creationId xmlns:a16="http://schemas.microsoft.com/office/drawing/2014/main" id="{6061A177-FFD6-104F-0AFB-2855C2E4AAD5}"/>
              </a:ext>
            </a:extLst>
          </p:cNvPr>
          <p:cNvSpPr/>
          <p:nvPr/>
        </p:nvSpPr>
        <p:spPr>
          <a:xfrm>
            <a:off x="5337838" y="876767"/>
            <a:ext cx="1993871"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33" name="Google Shape;764;p3">
            <a:extLst>
              <a:ext uri="{FF2B5EF4-FFF2-40B4-BE49-F238E27FC236}">
                <a16:creationId xmlns:a16="http://schemas.microsoft.com/office/drawing/2014/main" id="{52215916-D0E1-EA07-2F17-B98AE9FEF5B5}"/>
              </a:ext>
            </a:extLst>
          </p:cNvPr>
          <p:cNvSpPr txBox="1"/>
          <p:nvPr/>
        </p:nvSpPr>
        <p:spPr>
          <a:xfrm>
            <a:off x="5519992" y="987765"/>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CDCDCD"/>
                </a:solidFill>
                <a:latin typeface="Cambria"/>
                <a:ea typeface="Cambria"/>
                <a:cs typeface="Cambria"/>
                <a:sym typeface="Cambria"/>
              </a:rPr>
              <a:t>Mod</a:t>
            </a:r>
            <a:r>
              <a:rPr lang="fr-FR" sz="1300" b="1" dirty="0">
                <a:solidFill>
                  <a:srgbClr val="CDCDCD"/>
                </a:solidFill>
                <a:latin typeface="Cambria"/>
                <a:ea typeface="Cambria"/>
                <a:cs typeface="Cambria"/>
                <a:sym typeface="Cambria"/>
              </a:rPr>
              <a:t>è</a:t>
            </a:r>
            <a:r>
              <a:rPr lang="en-US" sz="1300" b="1" dirty="0">
                <a:solidFill>
                  <a:srgbClr val="CDCDCD"/>
                </a:solidFill>
                <a:latin typeface="Cambria"/>
                <a:ea typeface="Cambria"/>
                <a:cs typeface="Cambria"/>
                <a:sym typeface="Cambria"/>
              </a:rPr>
              <a:t>le </a:t>
            </a:r>
            <a:r>
              <a:rPr lang="en-US" sz="1300" b="1" dirty="0" err="1">
                <a:solidFill>
                  <a:srgbClr val="CDCDCD"/>
                </a:solidFill>
                <a:latin typeface="Cambria"/>
                <a:ea typeface="Cambria"/>
                <a:cs typeface="Cambria"/>
                <a:sym typeface="Cambria"/>
              </a:rPr>
              <a:t>Logique</a:t>
            </a:r>
            <a:r>
              <a:rPr lang="en-US" sz="1300" b="1" dirty="0">
                <a:solidFill>
                  <a:srgbClr val="CDCDCD"/>
                </a:solidFill>
                <a:latin typeface="Cambria"/>
                <a:ea typeface="Cambria"/>
                <a:cs typeface="Cambria"/>
                <a:sym typeface="Cambria"/>
              </a:rPr>
              <a:t> de Donn</a:t>
            </a:r>
            <a:r>
              <a:rPr lang="fr-FR" sz="1300" b="1" dirty="0">
                <a:solidFill>
                  <a:srgbClr val="CDCDCD"/>
                </a:solidFill>
                <a:latin typeface="Cambria"/>
                <a:ea typeface="Cambria"/>
                <a:cs typeface="Cambria"/>
                <a:sym typeface="Cambria"/>
              </a:rPr>
              <a:t>é</a:t>
            </a:r>
            <a:r>
              <a:rPr lang="en-US" sz="1300" b="1" dirty="0">
                <a:solidFill>
                  <a:srgbClr val="CDCDCD"/>
                </a:solidFill>
                <a:latin typeface="Cambria"/>
                <a:ea typeface="Cambria"/>
                <a:cs typeface="Cambria"/>
                <a:sym typeface="Cambria"/>
              </a:rPr>
              <a:t>e</a:t>
            </a:r>
            <a:endParaRPr lang="fr-FR" dirty="0">
              <a:solidFill>
                <a:srgbClr val="CDCDCD"/>
              </a:solidFill>
            </a:endParaRPr>
          </a:p>
        </p:txBody>
      </p:sp>
      <p:sp>
        <p:nvSpPr>
          <p:cNvPr id="34" name="Google Shape;750;p3">
            <a:extLst>
              <a:ext uri="{FF2B5EF4-FFF2-40B4-BE49-F238E27FC236}">
                <a16:creationId xmlns:a16="http://schemas.microsoft.com/office/drawing/2014/main" id="{070E1527-7440-AE23-7115-8D5CA2D6B4BF}"/>
              </a:ext>
            </a:extLst>
          </p:cNvPr>
          <p:cNvSpPr/>
          <p:nvPr/>
        </p:nvSpPr>
        <p:spPr>
          <a:xfrm>
            <a:off x="7331709" y="877218"/>
            <a:ext cx="2322922"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35" name="Google Shape;764;p3">
            <a:extLst>
              <a:ext uri="{FF2B5EF4-FFF2-40B4-BE49-F238E27FC236}">
                <a16:creationId xmlns:a16="http://schemas.microsoft.com/office/drawing/2014/main" id="{32CE42E5-D829-F624-6F68-6FEC7039F28D}"/>
              </a:ext>
            </a:extLst>
          </p:cNvPr>
          <p:cNvSpPr txBox="1"/>
          <p:nvPr/>
        </p:nvSpPr>
        <p:spPr>
          <a:xfrm>
            <a:off x="3460402" y="991197"/>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err="1">
                <a:solidFill>
                  <a:srgbClr val="FF0000"/>
                </a:solidFill>
                <a:latin typeface="Cambria"/>
                <a:ea typeface="Cambria"/>
                <a:cs typeface="Cambria"/>
                <a:sym typeface="Cambria"/>
              </a:rPr>
              <a:t>Dictionnaire</a:t>
            </a:r>
            <a:r>
              <a:rPr lang="en-US" sz="1300" b="1" dirty="0">
                <a:solidFill>
                  <a:srgbClr val="FF0000"/>
                </a:solidFill>
                <a:latin typeface="Cambria"/>
                <a:ea typeface="Cambria"/>
                <a:cs typeface="Cambria"/>
                <a:sym typeface="Cambria"/>
              </a:rPr>
              <a:t> de </a:t>
            </a:r>
            <a:r>
              <a:rPr lang="en-US" sz="1300" b="1" dirty="0" err="1">
                <a:solidFill>
                  <a:srgbClr val="FF0000"/>
                </a:solidFill>
                <a:latin typeface="Cambria"/>
                <a:ea typeface="Cambria"/>
                <a:cs typeface="Cambria"/>
                <a:sym typeface="Cambria"/>
              </a:rPr>
              <a:t>données</a:t>
            </a:r>
            <a:endParaRPr lang="fr-FR" dirty="0">
              <a:solidFill>
                <a:srgbClr val="FF0000"/>
              </a:solidFill>
            </a:endParaRPr>
          </a:p>
        </p:txBody>
      </p:sp>
      <p:sp>
        <p:nvSpPr>
          <p:cNvPr id="36" name="Google Shape;746;p3">
            <a:extLst>
              <a:ext uri="{FF2B5EF4-FFF2-40B4-BE49-F238E27FC236}">
                <a16:creationId xmlns:a16="http://schemas.microsoft.com/office/drawing/2014/main" id="{C236FA4C-2D03-D68B-5FC3-BF670B9BCC32}"/>
              </a:ext>
            </a:extLst>
          </p:cNvPr>
          <p:cNvSpPr/>
          <p:nvPr/>
        </p:nvSpPr>
        <p:spPr>
          <a:xfrm>
            <a:off x="3362516" y="876766"/>
            <a:ext cx="1993871" cy="45719"/>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
          <p:cNvSpPr/>
          <p:nvPr/>
        </p:nvSpPr>
        <p:spPr>
          <a:xfrm rot="10800000" flipH="1">
            <a:off x="0" y="6592550"/>
            <a:ext cx="12192000" cy="26161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8"/>
          <p:cNvSpPr txBox="1">
            <a:spLocks noGrp="1"/>
          </p:cNvSpPr>
          <p:nvPr>
            <p:ph type="sldNum" idx="12"/>
          </p:nvPr>
        </p:nvSpPr>
        <p:spPr>
          <a:xfrm>
            <a:off x="4556620" y="6591781"/>
            <a:ext cx="3078760" cy="2631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dirty="0">
                <a:solidFill>
                  <a:srgbClr val="FFFFFF"/>
                </a:solidFill>
                <a:latin typeface="Cambria"/>
                <a:ea typeface="Cambria"/>
                <a:sym typeface="Cambria"/>
              </a:rPr>
              <a:t>8</a:t>
            </a:r>
            <a:endParaRPr dirty="0"/>
          </a:p>
        </p:txBody>
      </p:sp>
      <p:sp>
        <p:nvSpPr>
          <p:cNvPr id="29" name="Google Shape;2138;p41">
            <a:extLst>
              <a:ext uri="{FF2B5EF4-FFF2-40B4-BE49-F238E27FC236}">
                <a16:creationId xmlns:a16="http://schemas.microsoft.com/office/drawing/2014/main" id="{0C02040D-0A07-49DE-A73C-058709E2F76D}"/>
              </a:ext>
            </a:extLst>
          </p:cNvPr>
          <p:cNvSpPr txBox="1"/>
          <p:nvPr/>
        </p:nvSpPr>
        <p:spPr>
          <a:xfrm>
            <a:off x="749446" y="6580999"/>
            <a:ext cx="2015067" cy="292388"/>
          </a:xfrm>
          <a:prstGeom prst="rect">
            <a:avLst/>
          </a:prstGeom>
          <a:noFill/>
          <a:ln>
            <a:noFill/>
          </a:ln>
        </p:spPr>
        <p:txBody>
          <a:bodyPr spcFirstLastPara="1" wrap="square" lIns="91425" tIns="45700" rIns="91425" bIns="45700" anchor="t" anchorCtr="0">
            <a:spAutoFit/>
          </a:bodyPr>
          <a:lstStyle/>
          <a:p>
            <a:pPr lvl="0"/>
            <a:r>
              <a:rPr lang="fr-FR" sz="1300" dirty="0">
                <a:solidFill>
                  <a:srgbClr val="FFFFFF"/>
                </a:solidFill>
                <a:latin typeface="Cambria"/>
                <a:ea typeface="Cambria"/>
                <a:cs typeface="Cambria"/>
                <a:sym typeface="Cambria"/>
              </a:rPr>
              <a:t>Projet de fin d’études</a:t>
            </a:r>
            <a:endParaRPr dirty="0"/>
          </a:p>
        </p:txBody>
      </p:sp>
      <p:grpSp>
        <p:nvGrpSpPr>
          <p:cNvPr id="43" name="Google Shape;1158;p12">
            <a:extLst>
              <a:ext uri="{FF2B5EF4-FFF2-40B4-BE49-F238E27FC236}">
                <a16:creationId xmlns:a16="http://schemas.microsoft.com/office/drawing/2014/main" id="{A08D890F-EFF6-2A7A-D08D-505C7952267E}"/>
              </a:ext>
            </a:extLst>
          </p:cNvPr>
          <p:cNvGrpSpPr/>
          <p:nvPr/>
        </p:nvGrpSpPr>
        <p:grpSpPr>
          <a:xfrm>
            <a:off x="1316537" y="206564"/>
            <a:ext cx="9279962" cy="504057"/>
            <a:chOff x="841108" y="1294358"/>
            <a:chExt cx="7475308" cy="508077"/>
          </a:xfrm>
        </p:grpSpPr>
        <p:sp>
          <p:nvSpPr>
            <p:cNvPr id="44" name="Google Shape;1159;p12">
              <a:extLst>
                <a:ext uri="{FF2B5EF4-FFF2-40B4-BE49-F238E27FC236}">
                  <a16:creationId xmlns:a16="http://schemas.microsoft.com/office/drawing/2014/main" id="{96B9F28F-7ABF-AB41-DAFA-B0449092E30F}"/>
                </a:ext>
              </a:extLst>
            </p:cNvPr>
            <p:cNvSpPr/>
            <p:nvPr/>
          </p:nvSpPr>
          <p:spPr>
            <a:xfrm rot="10800000" flipH="1">
              <a:off x="1921228" y="1294358"/>
              <a:ext cx="6217925" cy="5080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5" name="Google Shape;1160;p12">
              <a:extLst>
                <a:ext uri="{FF2B5EF4-FFF2-40B4-BE49-F238E27FC236}">
                  <a16:creationId xmlns:a16="http://schemas.microsoft.com/office/drawing/2014/main" id="{E078838D-6E19-A830-A741-B9C526EBE8FF}"/>
                </a:ext>
              </a:extLst>
            </p:cNvPr>
            <p:cNvSpPr txBox="1"/>
            <p:nvPr/>
          </p:nvSpPr>
          <p:spPr>
            <a:xfrm>
              <a:off x="841108"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entury Gothic"/>
                <a:ea typeface="Century Gothic"/>
                <a:cs typeface="Century Gothic"/>
                <a:sym typeface="Century Gothic"/>
              </a:endParaRPr>
            </a:p>
          </p:txBody>
        </p:sp>
        <p:sp>
          <p:nvSpPr>
            <p:cNvPr id="46" name="Google Shape;1161;p12">
              <a:extLst>
                <a:ext uri="{FF2B5EF4-FFF2-40B4-BE49-F238E27FC236}">
                  <a16:creationId xmlns:a16="http://schemas.microsoft.com/office/drawing/2014/main" id="{7B59836D-F1CE-DBCC-018B-FBCC9752423E}"/>
                </a:ext>
              </a:extLst>
            </p:cNvPr>
            <p:cNvSpPr txBox="1"/>
            <p:nvPr/>
          </p:nvSpPr>
          <p:spPr>
            <a:xfrm>
              <a:off x="6984776" y="1340769"/>
              <a:ext cx="13316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p:txBody>
        </p:sp>
      </p:grpSp>
      <p:sp>
        <p:nvSpPr>
          <p:cNvPr id="47" name="Google Shape;1162;p12">
            <a:extLst>
              <a:ext uri="{FF2B5EF4-FFF2-40B4-BE49-F238E27FC236}">
                <a16:creationId xmlns:a16="http://schemas.microsoft.com/office/drawing/2014/main" id="{821E69C1-8887-62CB-F4A2-8421C5A328DF}"/>
              </a:ext>
            </a:extLst>
          </p:cNvPr>
          <p:cNvSpPr/>
          <p:nvPr/>
        </p:nvSpPr>
        <p:spPr>
          <a:xfrm>
            <a:off x="2622793" y="206563"/>
            <a:ext cx="504056" cy="504057"/>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III</a:t>
            </a:r>
            <a:endParaRPr dirty="0"/>
          </a:p>
        </p:txBody>
      </p:sp>
      <p:sp>
        <p:nvSpPr>
          <p:cNvPr id="48" name="Google Shape;1163;p12">
            <a:extLst>
              <a:ext uri="{FF2B5EF4-FFF2-40B4-BE49-F238E27FC236}">
                <a16:creationId xmlns:a16="http://schemas.microsoft.com/office/drawing/2014/main" id="{C793BC7D-174B-C05D-76F0-6ADC3EDF79F8}"/>
              </a:ext>
            </a:extLst>
          </p:cNvPr>
          <p:cNvSpPr/>
          <p:nvPr/>
        </p:nvSpPr>
        <p:spPr>
          <a:xfrm>
            <a:off x="9493003" y="196725"/>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a:solidFill>
                  <a:srgbClr val="FFFFFF"/>
                </a:solidFill>
                <a:latin typeface="Cambria"/>
                <a:ea typeface="Cambria"/>
                <a:cs typeface="Cambria"/>
                <a:sym typeface="Cambria"/>
              </a:rPr>
              <a:t>IV</a:t>
            </a:r>
            <a:endParaRPr/>
          </a:p>
        </p:txBody>
      </p:sp>
      <p:sp>
        <p:nvSpPr>
          <p:cNvPr id="49" name="Google Shape;1165;p12">
            <a:extLst>
              <a:ext uri="{FF2B5EF4-FFF2-40B4-BE49-F238E27FC236}">
                <a16:creationId xmlns:a16="http://schemas.microsoft.com/office/drawing/2014/main" id="{87E9B829-EE08-3909-948A-725FAE605D7F}"/>
              </a:ext>
            </a:extLst>
          </p:cNvPr>
          <p:cNvSpPr/>
          <p:nvPr/>
        </p:nvSpPr>
        <p:spPr>
          <a:xfrm>
            <a:off x="1488971" y="212577"/>
            <a:ext cx="458233"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a:t>
            </a:r>
            <a:endParaRPr dirty="0"/>
          </a:p>
        </p:txBody>
      </p:sp>
      <p:sp>
        <p:nvSpPr>
          <p:cNvPr id="50" name="Google Shape;1166;p12">
            <a:extLst>
              <a:ext uri="{FF2B5EF4-FFF2-40B4-BE49-F238E27FC236}">
                <a16:creationId xmlns:a16="http://schemas.microsoft.com/office/drawing/2014/main" id="{E465714C-137E-C47B-FB83-70C36ED00D43}"/>
              </a:ext>
            </a:extLst>
          </p:cNvPr>
          <p:cNvSpPr/>
          <p:nvPr/>
        </p:nvSpPr>
        <p:spPr>
          <a:xfrm>
            <a:off x="2030973" y="210398"/>
            <a:ext cx="504056" cy="504056"/>
          </a:xfrm>
          <a:prstGeom prst="rect">
            <a:avLst/>
          </a:prstGeom>
          <a:solidFill>
            <a:srgbClr val="002060">
              <a:alpha val="8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II</a:t>
            </a:r>
            <a:endParaRPr dirty="0"/>
          </a:p>
        </p:txBody>
      </p:sp>
      <p:sp>
        <p:nvSpPr>
          <p:cNvPr id="51" name="Google Shape;1167;p12">
            <a:extLst>
              <a:ext uri="{FF2B5EF4-FFF2-40B4-BE49-F238E27FC236}">
                <a16:creationId xmlns:a16="http://schemas.microsoft.com/office/drawing/2014/main" id="{A215D0B6-4B54-9945-1F31-F863DBC0B69E}"/>
              </a:ext>
            </a:extLst>
          </p:cNvPr>
          <p:cNvSpPr/>
          <p:nvPr/>
        </p:nvSpPr>
        <p:spPr>
          <a:xfrm>
            <a:off x="3198526" y="267361"/>
            <a:ext cx="41331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dirty="0">
                <a:solidFill>
                  <a:srgbClr val="002060"/>
                </a:solidFill>
                <a:latin typeface="Cambria"/>
                <a:ea typeface="Cambria"/>
                <a:cs typeface="Cambria"/>
                <a:sym typeface="Cambria"/>
              </a:rPr>
              <a:t>Analyse et conception</a:t>
            </a:r>
            <a:endParaRPr lang="fr-FR" sz="2000" dirty="0"/>
          </a:p>
        </p:txBody>
      </p:sp>
      <p:sp>
        <p:nvSpPr>
          <p:cNvPr id="52" name="Google Shape;1183;p12">
            <a:extLst>
              <a:ext uri="{FF2B5EF4-FFF2-40B4-BE49-F238E27FC236}">
                <a16:creationId xmlns:a16="http://schemas.microsoft.com/office/drawing/2014/main" id="{3690F419-010E-AFEE-5032-1AD189C37A45}"/>
              </a:ext>
            </a:extLst>
          </p:cNvPr>
          <p:cNvSpPr/>
          <p:nvPr/>
        </p:nvSpPr>
        <p:spPr>
          <a:xfrm>
            <a:off x="10092443" y="184517"/>
            <a:ext cx="504056" cy="50405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dirty="0">
                <a:solidFill>
                  <a:srgbClr val="FFFFFF"/>
                </a:solidFill>
                <a:latin typeface="Cambria"/>
                <a:ea typeface="Cambria"/>
                <a:cs typeface="Cambria"/>
                <a:sym typeface="Cambria"/>
              </a:rPr>
              <a:t>V</a:t>
            </a:r>
            <a:endParaRPr dirty="0"/>
          </a:p>
        </p:txBody>
      </p:sp>
      <p:pic>
        <p:nvPicPr>
          <p:cNvPr id="6" name="Picture 5">
            <a:extLst>
              <a:ext uri="{FF2B5EF4-FFF2-40B4-BE49-F238E27FC236}">
                <a16:creationId xmlns:a16="http://schemas.microsoft.com/office/drawing/2014/main" id="{EEB005C4-FE7D-69BC-64FD-4653AB7E1E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7415" y="1605929"/>
            <a:ext cx="7494692" cy="4925908"/>
          </a:xfrm>
          <a:prstGeom prst="rect">
            <a:avLst/>
          </a:prstGeom>
          <a:noFill/>
          <a:ln>
            <a:noFill/>
          </a:ln>
        </p:spPr>
      </p:pic>
      <p:sp>
        <p:nvSpPr>
          <p:cNvPr id="19" name="Google Shape;748;p3">
            <a:extLst>
              <a:ext uri="{FF2B5EF4-FFF2-40B4-BE49-F238E27FC236}">
                <a16:creationId xmlns:a16="http://schemas.microsoft.com/office/drawing/2014/main" id="{B750D0C7-05E1-09A7-0F83-D1830CF8F5A6}"/>
              </a:ext>
            </a:extLst>
          </p:cNvPr>
          <p:cNvSpPr txBox="1"/>
          <p:nvPr/>
        </p:nvSpPr>
        <p:spPr>
          <a:xfrm>
            <a:off x="7258988" y="991481"/>
            <a:ext cx="173111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300" b="1" dirty="0" err="1">
                <a:solidFill>
                  <a:srgbClr val="BFBFBF"/>
                </a:solidFill>
                <a:latin typeface="Cambria"/>
                <a:ea typeface="Cambria"/>
                <a:cs typeface="Cambria"/>
                <a:sym typeface="Cambria"/>
              </a:rPr>
              <a:t>Modè</a:t>
            </a:r>
            <a:r>
              <a:rPr lang="en-US" sz="1300" b="1" dirty="0">
                <a:solidFill>
                  <a:srgbClr val="BFBFBF"/>
                </a:solidFill>
                <a:latin typeface="Cambria"/>
                <a:ea typeface="Cambria"/>
                <a:cs typeface="Cambria"/>
                <a:sym typeface="Cambria"/>
              </a:rPr>
              <a:t>le </a:t>
            </a:r>
            <a:r>
              <a:rPr lang="en-US" sz="1300" b="1" dirty="0" err="1">
                <a:solidFill>
                  <a:srgbClr val="BFBFBF"/>
                </a:solidFill>
                <a:latin typeface="Cambria"/>
                <a:ea typeface="Cambria"/>
                <a:cs typeface="Cambria"/>
                <a:sym typeface="Cambria"/>
              </a:rPr>
              <a:t>Conceptuel</a:t>
            </a:r>
            <a:r>
              <a:rPr lang="en-US" sz="1300" b="1" dirty="0">
                <a:solidFill>
                  <a:srgbClr val="BFBFBF"/>
                </a:solidFill>
                <a:latin typeface="Cambria"/>
                <a:ea typeface="Cambria"/>
                <a:cs typeface="Cambria"/>
                <a:sym typeface="Cambria"/>
              </a:rPr>
              <a:t> de Donn</a:t>
            </a:r>
            <a:r>
              <a:rPr lang="fr-FR" sz="1300" b="1" dirty="0">
                <a:solidFill>
                  <a:srgbClr val="BFBFBF"/>
                </a:solidFill>
                <a:latin typeface="Cambria"/>
                <a:ea typeface="Cambria"/>
                <a:cs typeface="Cambria"/>
                <a:sym typeface="Cambria"/>
              </a:rPr>
              <a:t>é</a:t>
            </a:r>
            <a:r>
              <a:rPr lang="en-US" sz="1300" b="1" dirty="0">
                <a:solidFill>
                  <a:srgbClr val="BFBFBF"/>
                </a:solidFill>
                <a:latin typeface="Cambria"/>
                <a:ea typeface="Cambria"/>
                <a:cs typeface="Cambria"/>
                <a:sym typeface="Cambria"/>
              </a:rPr>
              <a:t>e</a:t>
            </a:r>
            <a:endParaRPr dirty="0">
              <a:solidFill>
                <a:srgbClr val="BFBFBF"/>
              </a:solidFill>
            </a:endParaRPr>
          </a:p>
        </p:txBody>
      </p:sp>
      <p:sp>
        <p:nvSpPr>
          <p:cNvPr id="20" name="Google Shape;749;p3">
            <a:extLst>
              <a:ext uri="{FF2B5EF4-FFF2-40B4-BE49-F238E27FC236}">
                <a16:creationId xmlns:a16="http://schemas.microsoft.com/office/drawing/2014/main" id="{8C5D6BC3-141A-4302-6F9D-08FA4BB89A5D}"/>
              </a:ext>
            </a:extLst>
          </p:cNvPr>
          <p:cNvSpPr/>
          <p:nvPr/>
        </p:nvSpPr>
        <p:spPr>
          <a:xfrm rot="10800000" flipH="1">
            <a:off x="6164167" y="731385"/>
            <a:ext cx="195770" cy="91552"/>
          </a:xfrm>
          <a:prstGeom prst="triangle">
            <a:avLst>
              <a:gd name="adj" fmla="val 50000"/>
            </a:avLst>
          </a:prstGeom>
          <a:solidFill>
            <a:srgbClr val="EC3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entury Gothic"/>
              <a:ea typeface="Century Gothic"/>
              <a:cs typeface="Century Gothic"/>
              <a:sym typeface="Century Gothic"/>
            </a:endParaRPr>
          </a:p>
        </p:txBody>
      </p:sp>
      <p:sp>
        <p:nvSpPr>
          <p:cNvPr id="21" name="Google Shape;750;p3">
            <a:extLst>
              <a:ext uri="{FF2B5EF4-FFF2-40B4-BE49-F238E27FC236}">
                <a16:creationId xmlns:a16="http://schemas.microsoft.com/office/drawing/2014/main" id="{E8C5A42C-44B3-E46E-70B8-F545996176A5}"/>
              </a:ext>
            </a:extLst>
          </p:cNvPr>
          <p:cNvSpPr/>
          <p:nvPr/>
        </p:nvSpPr>
        <p:spPr>
          <a:xfrm>
            <a:off x="3300009" y="879165"/>
            <a:ext cx="1993871"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22" name="Google Shape;764;p3">
            <a:extLst>
              <a:ext uri="{FF2B5EF4-FFF2-40B4-BE49-F238E27FC236}">
                <a16:creationId xmlns:a16="http://schemas.microsoft.com/office/drawing/2014/main" id="{F9449A8D-B014-0D8F-2317-900556C1382C}"/>
              </a:ext>
            </a:extLst>
          </p:cNvPr>
          <p:cNvSpPr txBox="1"/>
          <p:nvPr/>
        </p:nvSpPr>
        <p:spPr>
          <a:xfrm>
            <a:off x="5248655" y="996203"/>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EC3A3B"/>
                </a:solidFill>
                <a:latin typeface="Cambria"/>
                <a:ea typeface="Cambria"/>
                <a:cs typeface="Cambria"/>
                <a:sym typeface="Cambria"/>
              </a:rPr>
              <a:t>Mod</a:t>
            </a:r>
            <a:r>
              <a:rPr lang="fr-FR" sz="1300" b="1" dirty="0">
                <a:solidFill>
                  <a:srgbClr val="EC3A3B"/>
                </a:solidFill>
                <a:latin typeface="Cambria"/>
                <a:ea typeface="Cambria"/>
                <a:cs typeface="Cambria"/>
                <a:sym typeface="Cambria"/>
              </a:rPr>
              <a:t>è</a:t>
            </a:r>
            <a:r>
              <a:rPr lang="en-US" sz="1300" b="1" dirty="0">
                <a:solidFill>
                  <a:srgbClr val="EC3A3B"/>
                </a:solidFill>
                <a:latin typeface="Cambria"/>
                <a:ea typeface="Cambria"/>
                <a:cs typeface="Cambria"/>
                <a:sym typeface="Cambria"/>
              </a:rPr>
              <a:t>le </a:t>
            </a:r>
            <a:r>
              <a:rPr lang="en-US" sz="1300" b="1" dirty="0" err="1">
                <a:solidFill>
                  <a:srgbClr val="EC3A3B"/>
                </a:solidFill>
                <a:latin typeface="Cambria"/>
                <a:ea typeface="Cambria"/>
                <a:cs typeface="Cambria"/>
                <a:sym typeface="Cambria"/>
              </a:rPr>
              <a:t>Logique</a:t>
            </a:r>
            <a:r>
              <a:rPr lang="en-US" sz="1300" b="1" dirty="0">
                <a:solidFill>
                  <a:srgbClr val="EC3A3B"/>
                </a:solidFill>
                <a:latin typeface="Cambria"/>
                <a:ea typeface="Cambria"/>
                <a:cs typeface="Cambria"/>
                <a:sym typeface="Cambria"/>
              </a:rPr>
              <a:t> de Donn</a:t>
            </a:r>
            <a:r>
              <a:rPr lang="fr-FR" sz="1300" b="1" dirty="0">
                <a:solidFill>
                  <a:srgbClr val="EC3A3B"/>
                </a:solidFill>
                <a:latin typeface="Cambria"/>
                <a:ea typeface="Cambria"/>
                <a:cs typeface="Cambria"/>
                <a:sym typeface="Cambria"/>
              </a:rPr>
              <a:t>é</a:t>
            </a:r>
            <a:r>
              <a:rPr lang="en-US" sz="1300" b="1" dirty="0">
                <a:solidFill>
                  <a:srgbClr val="EC3A3B"/>
                </a:solidFill>
                <a:latin typeface="Cambria"/>
                <a:ea typeface="Cambria"/>
                <a:cs typeface="Cambria"/>
                <a:sym typeface="Cambria"/>
              </a:rPr>
              <a:t>e</a:t>
            </a:r>
            <a:endParaRPr lang="fr-FR" dirty="0">
              <a:solidFill>
                <a:srgbClr val="EC3A3B"/>
              </a:solidFill>
            </a:endParaRPr>
          </a:p>
        </p:txBody>
      </p:sp>
      <p:sp>
        <p:nvSpPr>
          <p:cNvPr id="23" name="Google Shape;750;p3">
            <a:extLst>
              <a:ext uri="{FF2B5EF4-FFF2-40B4-BE49-F238E27FC236}">
                <a16:creationId xmlns:a16="http://schemas.microsoft.com/office/drawing/2014/main" id="{A1F59377-BACD-F705-33A4-98E160FBF094}"/>
              </a:ext>
            </a:extLst>
          </p:cNvPr>
          <p:cNvSpPr/>
          <p:nvPr/>
        </p:nvSpPr>
        <p:spPr>
          <a:xfrm>
            <a:off x="6874343" y="885819"/>
            <a:ext cx="2322922" cy="4571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24" name="Google Shape;764;p3">
            <a:extLst>
              <a:ext uri="{FF2B5EF4-FFF2-40B4-BE49-F238E27FC236}">
                <a16:creationId xmlns:a16="http://schemas.microsoft.com/office/drawing/2014/main" id="{09EA4F37-2E34-B78B-580C-5B86443B9C43}"/>
              </a:ext>
            </a:extLst>
          </p:cNvPr>
          <p:cNvSpPr txBox="1"/>
          <p:nvPr/>
        </p:nvSpPr>
        <p:spPr>
          <a:xfrm>
            <a:off x="3300009" y="1019205"/>
            <a:ext cx="1993871"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err="1">
                <a:solidFill>
                  <a:srgbClr val="BFBFBF"/>
                </a:solidFill>
                <a:latin typeface="Cambria"/>
                <a:ea typeface="Cambria"/>
                <a:cs typeface="Cambria"/>
                <a:sym typeface="Cambria"/>
              </a:rPr>
              <a:t>Dictionnaire</a:t>
            </a:r>
            <a:r>
              <a:rPr lang="en-US" sz="1300" b="1" dirty="0">
                <a:solidFill>
                  <a:srgbClr val="BFBFBF"/>
                </a:solidFill>
                <a:latin typeface="Cambria"/>
                <a:ea typeface="Cambria"/>
                <a:cs typeface="Cambria"/>
                <a:sym typeface="Cambria"/>
              </a:rPr>
              <a:t> de </a:t>
            </a:r>
            <a:r>
              <a:rPr lang="en-US" sz="1300" b="1" dirty="0" err="1">
                <a:solidFill>
                  <a:srgbClr val="BFBFBF"/>
                </a:solidFill>
                <a:latin typeface="Cambria"/>
                <a:ea typeface="Cambria"/>
                <a:cs typeface="Cambria"/>
                <a:sym typeface="Cambria"/>
              </a:rPr>
              <a:t>données</a:t>
            </a:r>
            <a:endParaRPr lang="fr-FR" dirty="0"/>
          </a:p>
        </p:txBody>
      </p:sp>
      <p:sp>
        <p:nvSpPr>
          <p:cNvPr id="25" name="Google Shape;746;p3">
            <a:extLst>
              <a:ext uri="{FF2B5EF4-FFF2-40B4-BE49-F238E27FC236}">
                <a16:creationId xmlns:a16="http://schemas.microsoft.com/office/drawing/2014/main" id="{79E76EAE-6FA5-1280-6392-C6A38325DB83}"/>
              </a:ext>
            </a:extLst>
          </p:cNvPr>
          <p:cNvSpPr/>
          <p:nvPr/>
        </p:nvSpPr>
        <p:spPr>
          <a:xfrm>
            <a:off x="5265117" y="885818"/>
            <a:ext cx="1993871" cy="45719"/>
          </a:xfrm>
          <a:prstGeom prst="rect">
            <a:avLst/>
          </a:prstGeom>
          <a:solidFill>
            <a:srgbClr val="EC3A3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19622</TotalTime>
  <Words>1301</Words>
  <Application>Microsoft Office PowerPoint</Application>
  <PresentationFormat>Widescreen</PresentationFormat>
  <Paragraphs>422</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Cambria</vt:lpstr>
      <vt:lpstr>Rockwell</vt:lpstr>
      <vt:lpstr>Century Gothic</vt:lpstr>
      <vt:lpstr>Calibri</vt:lpstr>
      <vt:lpstr>-apple-system</vt:lpstr>
      <vt:lpstr>Arial</vt:lpstr>
      <vt:lpstr>Garamond</vt:lpstr>
      <vt:lpstr>Georgia</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MEZIANI Abdelhakim</dc:creator>
  <cp:lastModifiedBy>Gh0st .</cp:lastModifiedBy>
  <cp:revision>545</cp:revision>
  <dcterms:created xsi:type="dcterms:W3CDTF">2015-06-22T23:04:11Z</dcterms:created>
  <dcterms:modified xsi:type="dcterms:W3CDTF">2023-06-23T10:03:34Z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(2)P2uok+fv6hNfwICgNmkac+5KiUc2lODxfpa+lCmty0UmGvlsbFnrfPRrejSuNLA8HX/SI09Z
VQJUUuSSs1mzqWAuojMg38MMMDCn9n1lqlnrHq0RvojFbtT1ZGH4VIRwlmSlntE4jxrVvkxM
5aIAnI/5GZeEuWrMmBPV4YtZR0McGGjCV/wrmLbFpOW7IJOW0Tgk55CY05vCQUUw3dK5rWHK
z0pw4k1qe6WVeq/PPB</vt:lpwstr>
  </property>
  <property fmtid="{D5CDD505-2E9C-101B-9397-08002B2CF9AE}" pid="3" name="_2015_ms_pID_7253431">
    <vt:lpwstr>WPLvSJBy4sm8BfcCr1iB0/Cft1ZpRbeC0t+9e08gfbSmQU/7I+YJxK
WsZK2OTtHRm5z9KhGgSvMXjhD7nBjn4Ua8KAba9/YkkZMQuwRTf5Glv476rAyMbkQ+NVTkLY
IoeDQBTMtglu1qStTzTW41Y29PWYbV/ZS4c/ecnq+Q/AKRkzeSrqxTLTdPNifH7eSD4=</vt:lpwstr>
  </property>
</Properties>
</file>